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8500"/>
    <a:srgbClr val="FFCA7D"/>
    <a:srgbClr val="EF745F"/>
    <a:srgbClr val="8E200E"/>
    <a:srgbClr val="99CCFF"/>
    <a:srgbClr val="4D4D4D"/>
    <a:srgbClr val="A86400"/>
    <a:srgbClr val="EEC9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5" autoAdjust="0"/>
  </p:normalViewPr>
  <p:slideViewPr>
    <p:cSldViewPr>
      <p:cViewPr>
        <p:scale>
          <a:sx n="74" d="100"/>
          <a:sy n="74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image" Target="../media/image2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AA5B3-2AE6-4731-9EF2-6DD3DA0EC62A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115041117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33C34-5ED2-4755-B8CD-A4414E33148D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1150031632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1DCAD-C867-4830-9DAB-2B5CE40459A8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154859808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29413F-3431-4073-BB61-CDE505BE6399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388857332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283-D9FE-4639-AB0F-F66024A9A111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2112431076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5A0CC-5CE0-45DF-AFE4-9B38D371100F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3754056948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A225B-6441-4CDC-9420-43FF6C9A96DE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600346991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7A37F-AE6E-416D-8711-7E5AF4963B0F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7149608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E1F04-DA80-45C4-BCF9-3819DFF1718B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3451818150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B4AA3-EF7B-4986-A1C5-CC97285380DF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2782094738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32D71-5EFC-4344-99C0-058310393B03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1005724826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A8CF1-6D78-4CF5-847A-930AC571BC5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171386458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štýly predlohy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Tretia úroveň</a:t>
            </a:r>
          </a:p>
          <a:p>
            <a:pPr lvl="3"/>
            <a:r>
              <a:rPr lang="cs-CZ" altLang="sk-SK" smtClean="0"/>
              <a:t>Štvrtá úroveň</a:t>
            </a:r>
          </a:p>
          <a:p>
            <a:pPr lvl="4"/>
            <a:r>
              <a:rPr lang="cs-CZ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F74881-734A-4269-BBC6-6525F0240D0E}" type="slidenum">
              <a:rPr lang="cs-CZ" altLang="sk-SK"/>
              <a:pPr/>
              <a:t>‹#›</a:t>
            </a:fld>
            <a:endParaRPr lang="cs-CZ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.gif"/><Relationship Id="rId9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16.jpeg"/><Relationship Id="rId18" Type="http://schemas.microsoft.com/office/2007/relationships/hdphoto" Target="../media/hdphoto1.wdp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10.gif"/><Relationship Id="rId9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 rot="-866642">
            <a:off x="2411413" y="1125538"/>
            <a:ext cx="6477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 dirty="0">
                <a:ln w="11430">
                  <a:solidFill>
                    <a:srgbClr val="E08500"/>
                  </a:solidFill>
                </a:ln>
                <a:solidFill>
                  <a:srgbClr val="E08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V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 rot="898486">
            <a:off x="3348038" y="1125538"/>
            <a:ext cx="6477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>
                <a:ln w="11430">
                  <a:solidFill>
                    <a:srgbClr val="E08500"/>
                  </a:solidFill>
                </a:ln>
                <a:solidFill>
                  <a:srgbClr val="E08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E</a:t>
            </a: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 rot="269531">
            <a:off x="4284663" y="1125538"/>
            <a:ext cx="6477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>
                <a:ln w="11430">
                  <a:solidFill>
                    <a:srgbClr val="E08500"/>
                  </a:solidFill>
                </a:ln>
                <a:solidFill>
                  <a:srgbClr val="E08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T</a:t>
            </a:r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 rot="-898486">
            <a:off x="5148263" y="1125538"/>
            <a:ext cx="6477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>
                <a:ln w="11430">
                  <a:solidFill>
                    <a:srgbClr val="E08500"/>
                  </a:solidFill>
                </a:ln>
                <a:solidFill>
                  <a:srgbClr val="E08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Y</a:t>
            </a: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2195513" y="2636838"/>
            <a:ext cx="4319587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 dirty="0">
                <a:ln w="11430">
                  <a:solidFill>
                    <a:schemeClr val="tx1"/>
                  </a:solidFill>
                </a:ln>
                <a:solidFill>
                  <a:srgbClr val="E08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oznamovacia veta</a:t>
            </a:r>
          </a:p>
        </p:txBody>
      </p:sp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611188" y="6308725"/>
            <a:ext cx="1439862" cy="252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1200" kern="10" dirty="0">
                <a:ln w="9525">
                  <a:solidFill>
                    <a:srgbClr val="A86400"/>
                  </a:solidFill>
                  <a:round/>
                  <a:headEnd/>
                  <a:tailEnd/>
                </a:ln>
                <a:solidFill>
                  <a:srgbClr val="A86400"/>
                </a:solidFill>
                <a:latin typeface="Times New Roman"/>
                <a:cs typeface="Times New Roman"/>
              </a:rPr>
              <a:t>Mgr. Jitka </a:t>
            </a:r>
            <a:r>
              <a:rPr lang="sk-SK" sz="1200" kern="10" dirty="0" err="1">
                <a:ln w="9525">
                  <a:solidFill>
                    <a:srgbClr val="A86400"/>
                  </a:solidFill>
                  <a:round/>
                  <a:headEnd/>
                  <a:tailEnd/>
                </a:ln>
                <a:solidFill>
                  <a:srgbClr val="A86400"/>
                </a:solidFill>
                <a:latin typeface="Times New Roman"/>
                <a:cs typeface="Times New Roman"/>
              </a:rPr>
              <a:t>Hrablayová</a:t>
            </a:r>
            <a:endParaRPr lang="sk-SK" sz="1200" kern="10" dirty="0">
              <a:ln w="9525">
                <a:solidFill>
                  <a:srgbClr val="A86400"/>
                </a:solidFill>
                <a:round/>
                <a:headEnd/>
                <a:tailEnd/>
              </a:ln>
              <a:solidFill>
                <a:srgbClr val="A86400"/>
              </a:solidFill>
              <a:latin typeface="Times New Roman"/>
              <a:cs typeface="Times New Roman"/>
            </a:endParaRPr>
          </a:p>
        </p:txBody>
      </p:sp>
      <p:grpSp>
        <p:nvGrpSpPr>
          <p:cNvPr id="28685" name="Group 13"/>
          <p:cNvGrpSpPr>
            <a:grpSpLocks/>
          </p:cNvGrpSpPr>
          <p:nvPr/>
        </p:nvGrpSpPr>
        <p:grpSpPr bwMode="auto">
          <a:xfrm>
            <a:off x="3635375" y="4437063"/>
            <a:ext cx="1368425" cy="1512887"/>
            <a:chOff x="2298" y="1722"/>
            <a:chExt cx="1164" cy="876"/>
          </a:xfrm>
        </p:grpSpPr>
        <p:graphicFrame>
          <p:nvGraphicFramePr>
            <p:cNvPr id="28686" name="Object 14"/>
            <p:cNvGraphicFramePr>
              <a:graphicFrameLocks noChangeAspect="1"/>
            </p:cNvGraphicFramePr>
            <p:nvPr/>
          </p:nvGraphicFramePr>
          <p:xfrm>
            <a:off x="2298" y="1722"/>
            <a:ext cx="1164" cy="876"/>
          </p:xfrm>
          <a:graphic>
            <a:graphicData uri="http://schemas.openxmlformats.org/presentationml/2006/ole">
              <p:oleObj spid="_x0000_s28728" name="Fotografia programu Photo Editor" r:id="rId3" imgW="1848108" imgH="1390844" progId="">
                <p:embed/>
              </p:oleObj>
            </a:graphicData>
          </a:graphic>
        </p:graphicFrame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2789" y="2160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28689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28690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28729" name="Fotografia programu Photo Editor" r:id="rId4" imgW="942857" imgH="1333333" progId="">
                  <p:embed/>
                </p:oleObj>
              </a:graphicData>
            </a:graphic>
          </p:graphicFrame>
          <p:sp>
            <p:nvSpPr>
              <p:cNvPr id="28691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28692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8E200E"/>
                    </a:solidFill>
                    <a:round/>
                    <a:headEnd/>
                    <a:tailEnd/>
                  </a:ln>
                  <a:solidFill>
                    <a:srgbClr val="8E200E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  <p:grpSp>
        <p:nvGrpSpPr>
          <p:cNvPr id="28693" name="Group 21"/>
          <p:cNvGrpSpPr>
            <a:grpSpLocks/>
          </p:cNvGrpSpPr>
          <p:nvPr/>
        </p:nvGrpSpPr>
        <p:grpSpPr bwMode="auto">
          <a:xfrm>
            <a:off x="1908175" y="3284538"/>
            <a:ext cx="4824413" cy="2232025"/>
            <a:chOff x="2400" y="2193"/>
            <a:chExt cx="960" cy="480"/>
          </a:xfrm>
        </p:grpSpPr>
        <p:graphicFrame>
          <p:nvGraphicFramePr>
            <p:cNvPr id="28694" name="Object 22"/>
            <p:cNvGraphicFramePr>
              <a:graphicFrameLocks noChangeAspect="1"/>
            </p:cNvGraphicFramePr>
            <p:nvPr/>
          </p:nvGraphicFramePr>
          <p:xfrm>
            <a:off x="2400" y="2193"/>
            <a:ext cx="960" cy="480"/>
          </p:xfrm>
          <a:graphic>
            <a:graphicData uri="http://schemas.openxmlformats.org/presentationml/2006/ole">
              <p:oleObj spid="_x0000_s28730" name="Fotografia programu Photo Editor" r:id="rId5" imgW="1523810" imgH="762106" progId="">
                <p:embed/>
              </p:oleObj>
            </a:graphicData>
          </a:graphic>
        </p:graphicFrame>
        <p:sp>
          <p:nvSpPr>
            <p:cNvPr id="28695" name="Rectangle 23"/>
            <p:cNvSpPr>
              <a:spLocks noChangeArrowheads="1"/>
            </p:cNvSpPr>
            <p:nvPr/>
          </p:nvSpPr>
          <p:spPr bwMode="auto">
            <a:xfrm>
              <a:off x="2699" y="2251"/>
              <a:ext cx="36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3779838" y="3357563"/>
            <a:ext cx="936625" cy="709612"/>
            <a:chOff x="2608" y="2251"/>
            <a:chExt cx="960" cy="900"/>
          </a:xfrm>
        </p:grpSpPr>
        <p:graphicFrame>
          <p:nvGraphicFramePr>
            <p:cNvPr id="29713" name="Object 17"/>
            <p:cNvGraphicFramePr>
              <a:graphicFrameLocks noChangeAspect="1"/>
            </p:cNvGraphicFramePr>
            <p:nvPr/>
          </p:nvGraphicFramePr>
          <p:xfrm>
            <a:off x="2608" y="2251"/>
            <a:ext cx="960" cy="900"/>
          </p:xfrm>
          <a:graphic>
            <a:graphicData uri="http://schemas.openxmlformats.org/presentationml/2006/ole">
              <p:oleObj spid="_x0000_s28731" name="Fotografia programu Photo Editor" r:id="rId6" imgW="1523810" imgH="1428949" progId="">
                <p:embed/>
              </p:oleObj>
            </a:graphicData>
          </a:graphic>
        </p:graphicFrame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2835" y="2523"/>
              <a:ext cx="40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  <p:bldP spid="28680" grpId="0"/>
      <p:bldP spid="28681" grpId="0"/>
      <p:bldP spid="286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468313" y="2852738"/>
            <a:ext cx="1943100" cy="1727200"/>
            <a:chOff x="2298" y="1722"/>
            <a:chExt cx="1164" cy="876"/>
          </a:xfrm>
        </p:grpSpPr>
        <p:graphicFrame>
          <p:nvGraphicFramePr>
            <p:cNvPr id="2056" name="Object 8"/>
            <p:cNvGraphicFramePr>
              <a:graphicFrameLocks noChangeAspect="1"/>
            </p:cNvGraphicFramePr>
            <p:nvPr/>
          </p:nvGraphicFramePr>
          <p:xfrm>
            <a:off x="2298" y="1722"/>
            <a:ext cx="1164" cy="876"/>
          </p:xfrm>
          <a:graphic>
            <a:graphicData uri="http://schemas.openxmlformats.org/presentationml/2006/ole">
              <p:oleObj spid="_x0000_s2089" name="Fotografia programu Photo Editor" r:id="rId3" imgW="1848108" imgH="1390844" progId="">
                <p:embed/>
              </p:oleObj>
            </a:graphicData>
          </a:graphic>
        </p:graphicFrame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2789" y="2160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058" name="Cloud"/>
          <p:cNvSpPr>
            <a:spLocks noChangeAspect="1" noEditPoints="1" noChangeArrowheads="1"/>
          </p:cNvSpPr>
          <p:nvPr/>
        </p:nvSpPr>
        <p:spPr bwMode="auto">
          <a:xfrm>
            <a:off x="1230313" y="2347913"/>
            <a:ext cx="503237" cy="4635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9" name="Cloud"/>
          <p:cNvSpPr>
            <a:spLocks noChangeAspect="1" noEditPoints="1" noChangeArrowheads="1"/>
          </p:cNvSpPr>
          <p:nvPr/>
        </p:nvSpPr>
        <p:spPr bwMode="auto">
          <a:xfrm>
            <a:off x="2339975" y="908050"/>
            <a:ext cx="5546725" cy="41052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2060" name="Cloud"/>
          <p:cNvSpPr>
            <a:spLocks noChangeAspect="1" noEditPoints="1" noChangeArrowheads="1"/>
          </p:cNvSpPr>
          <p:nvPr/>
        </p:nvSpPr>
        <p:spPr bwMode="auto">
          <a:xfrm>
            <a:off x="1733550" y="1916113"/>
            <a:ext cx="647700" cy="596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4597400" y="1417638"/>
            <a:ext cx="1343025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kern="1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BODKA</a:t>
            </a: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6108700" y="1476375"/>
            <a:ext cx="1343025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Comic Sans MS"/>
              </a:rPr>
              <a:t>bodôčka,</a:t>
            </a: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3132138" y="1525588"/>
            <a:ext cx="1343025" cy="463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Comic Sans MS"/>
              </a:rPr>
              <a:t>Ja som</a:t>
            </a:r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3276600" y="2060575"/>
            <a:ext cx="4143375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Comic Sans MS"/>
              </a:rPr>
              <a:t>okrúhla sťa guľôčka.</a:t>
            </a:r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700338" y="2641600"/>
            <a:ext cx="48768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Comic Sans MS"/>
              </a:rPr>
              <a:t>Nekrútim sa, netancujem,</a:t>
            </a: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3203575" y="3789363"/>
            <a:ext cx="291465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kern="1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OZNAMUJEM.</a:t>
            </a: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3752850" y="3140075"/>
            <a:ext cx="1971675" cy="500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Comic Sans MS"/>
              </a:rPr>
              <a:t>iba ľuďom</a:t>
            </a:r>
          </a:p>
        </p:txBody>
      </p: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2071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2072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2090" name="Fotografia programu Photo Editor" r:id="rId4" imgW="942857" imgH="1333333" progId="">
                  <p:embed/>
                </p:oleObj>
              </a:graphicData>
            </a:graphic>
          </p:graphicFrame>
          <p:sp>
            <p:nvSpPr>
              <p:cNvPr id="2073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2074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8E200E"/>
                    </a:solidFill>
                    <a:round/>
                    <a:headEnd/>
                    <a:tailEnd/>
                  </a:ln>
                  <a:solidFill>
                    <a:srgbClr val="8E200E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9" grpId="0" animBg="1"/>
      <p:bldP spid="2060" grpId="0" animBg="1"/>
      <p:bldP spid="2062" grpId="0"/>
      <p:bldP spid="2063" grpId="0" animBg="1"/>
      <p:bldP spid="2064" grpId="0" animBg="1"/>
      <p:bldP spid="2065" grpId="0" animBg="1"/>
      <p:bldP spid="2066" grpId="0" animBg="1"/>
      <p:bldP spid="2068" grpId="0"/>
      <p:bldP spid="20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k-SK" altLang="sk-SK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Vety, ktorými niečo </a:t>
            </a:r>
            <a:r>
              <a:rPr lang="sk-SK" altLang="sk-SK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oznamujeme</a:t>
            </a:r>
            <a:r>
              <a:rPr lang="sk-SK" altLang="sk-SK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nazývame </a:t>
            </a:r>
            <a:r>
              <a:rPr lang="sk-SK" altLang="sk-SK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OZNAMOVACIE</a:t>
            </a:r>
            <a:r>
              <a:rPr lang="sk-SK" altLang="sk-SK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vety.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Za oznamovacími vetami píšeme </a:t>
            </a:r>
            <a:r>
              <a:rPr lang="sk-SK" altLang="sk-SK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bodku</a:t>
            </a:r>
            <a:r>
              <a:rPr lang="sk-SK" altLang="sk-SK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     </a:t>
            </a:r>
            <a:r>
              <a:rPr lang="sk-SK" altLang="sk-SK" sz="36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Vonku prší</a:t>
            </a:r>
            <a:r>
              <a:rPr lang="sk-SK" altLang="sk-SK" sz="5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sk-SK" altLang="sk-SK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36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Zajtra bude sobota</a:t>
            </a:r>
            <a:r>
              <a:rPr lang="sk-SK" altLang="sk-SK" sz="5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sk-SK" altLang="sk-SK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sk-SK" altLang="sk-SK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36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Prečítala som už osem rozprávok</a:t>
            </a:r>
            <a:r>
              <a:rPr lang="sk-SK" altLang="sk-SK" sz="5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cs-CZ" alt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755650" y="3500438"/>
            <a:ext cx="2303463" cy="576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>
                <a:solidFill>
                  <a:srgbClr val="4D4D4D"/>
                </a:solidFill>
                <a:latin typeface="Comic Sans MS" pitchFamily="66" charset="0"/>
              </a:rPr>
              <a:t>Napríklad:</a:t>
            </a:r>
            <a:endParaRPr lang="cs-CZ" altLang="sk-SK" sz="3200">
              <a:solidFill>
                <a:srgbClr val="4D4D4D"/>
              </a:solidFill>
              <a:latin typeface="Comic Sans MS" pitchFamily="66" charset="0"/>
            </a:endParaRPr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438150" y="539750"/>
            <a:ext cx="863600" cy="863600"/>
            <a:chOff x="2298" y="1722"/>
            <a:chExt cx="1164" cy="876"/>
          </a:xfrm>
        </p:grpSpPr>
        <p:graphicFrame>
          <p:nvGraphicFramePr>
            <p:cNvPr id="5137" name="Object 17"/>
            <p:cNvGraphicFramePr>
              <a:graphicFrameLocks noChangeAspect="1"/>
            </p:cNvGraphicFramePr>
            <p:nvPr/>
          </p:nvGraphicFramePr>
          <p:xfrm>
            <a:off x="2298" y="1722"/>
            <a:ext cx="1164" cy="876"/>
          </p:xfrm>
          <a:graphic>
            <a:graphicData uri="http://schemas.openxmlformats.org/presentationml/2006/ole">
              <p:oleObj spid="_x0000_s5166" name="Fotografia programu Photo Editor" r:id="rId3" imgW="1848108" imgH="1390844" progId="">
                <p:embed/>
              </p:oleObj>
            </a:graphicData>
          </a:graphic>
        </p:graphicFrame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2789" y="2160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5139" name="Cloud"/>
          <p:cNvSpPr>
            <a:spLocks noChangeAspect="1" noEditPoints="1" noChangeArrowheads="1"/>
          </p:cNvSpPr>
          <p:nvPr/>
        </p:nvSpPr>
        <p:spPr bwMode="auto">
          <a:xfrm>
            <a:off x="1403350" y="836613"/>
            <a:ext cx="360363" cy="331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1" name="Cloud"/>
          <p:cNvSpPr>
            <a:spLocks noChangeAspect="1" noEditPoints="1" noChangeArrowheads="1"/>
          </p:cNvSpPr>
          <p:nvPr/>
        </p:nvSpPr>
        <p:spPr bwMode="auto">
          <a:xfrm>
            <a:off x="1835150" y="608013"/>
            <a:ext cx="504825" cy="4651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5143" name="Group 23"/>
          <p:cNvGrpSpPr>
            <a:grpSpLocks/>
          </p:cNvGrpSpPr>
          <p:nvPr/>
        </p:nvGrpSpPr>
        <p:grpSpPr bwMode="auto">
          <a:xfrm>
            <a:off x="2627313" y="404813"/>
            <a:ext cx="3457575" cy="936625"/>
            <a:chOff x="1655" y="255"/>
            <a:chExt cx="2178" cy="590"/>
          </a:xfrm>
        </p:grpSpPr>
        <p:sp>
          <p:nvSpPr>
            <p:cNvPr id="5140" name="Cloud"/>
            <p:cNvSpPr>
              <a:spLocks noChangeAspect="1" noEditPoints="1" noChangeArrowheads="1"/>
            </p:cNvSpPr>
            <p:nvPr/>
          </p:nvSpPr>
          <p:spPr bwMode="auto">
            <a:xfrm>
              <a:off x="1655" y="255"/>
              <a:ext cx="2178" cy="59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sk-SK"/>
            </a:p>
          </p:txBody>
        </p:sp>
        <p:sp>
          <p:nvSpPr>
            <p:cNvPr id="5142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962" y="391"/>
              <a:ext cx="1452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3600" kern="10">
                  <a:ln w="12700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CCFF">
                          <a:gamma/>
                          <a:shade val="46275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Zapamätaj si</a:t>
              </a:r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5148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5149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5167" name="Fotografia programu Photo Editor" r:id="rId4" imgW="942857" imgH="1333333" progId="">
                  <p:embed/>
                </p:oleObj>
              </a:graphicData>
            </a:graphic>
          </p:graphicFrame>
          <p:sp>
            <p:nvSpPr>
              <p:cNvPr id="5150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5151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8E200E"/>
                    </a:solidFill>
                    <a:round/>
                    <a:headEnd/>
                    <a:tailEnd/>
                  </a:ln>
                  <a:solidFill>
                    <a:srgbClr val="8E200E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4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67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97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17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47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7700"/>
                            </p:stCondLst>
                            <p:childTnLst>
                              <p:par>
                                <p:cTn id="62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9" grpId="0" animBg="1"/>
      <p:bldP spid="51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sk-SK" altLang="sk-SK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sk-SK" altLang="sk-SK" sz="36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Na </a:t>
            </a:r>
            <a:r>
              <a:rPr lang="sk-SK" altLang="sk-SK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konci </a:t>
            </a:r>
            <a:r>
              <a:rPr lang="sk-SK" altLang="sk-SK" sz="36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oznamovacej vety </a:t>
            </a:r>
          </a:p>
          <a:p>
            <a:pPr>
              <a:buFontTx/>
              <a:buNone/>
            </a:pPr>
            <a:r>
              <a:rPr lang="sk-SK" altLang="sk-SK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hlas </a:t>
            </a:r>
            <a:r>
              <a:rPr lang="sk-SK" altLang="sk-SK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KLESÁ</a:t>
            </a:r>
            <a:r>
              <a:rPr lang="sk-SK" altLang="sk-SK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FontTx/>
              <a:buNone/>
            </a:pPr>
            <a:endParaRPr lang="sk-SK" altLang="sk-SK" sz="36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sk-SK" altLang="sk-SK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     </a:t>
            </a:r>
          </a:p>
          <a:p>
            <a:pPr>
              <a:buFontTx/>
              <a:buNone/>
            </a:pPr>
            <a:endParaRPr lang="sk-SK" altLang="sk-SK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endParaRPr lang="cs-CZ" altLang="sk-SK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38150" y="539750"/>
            <a:ext cx="863600" cy="863600"/>
            <a:chOff x="2298" y="1722"/>
            <a:chExt cx="1164" cy="876"/>
          </a:xfrm>
        </p:grpSpPr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2298" y="1722"/>
            <a:ext cx="1164" cy="876"/>
          </p:xfrm>
          <a:graphic>
            <a:graphicData uri="http://schemas.openxmlformats.org/presentationml/2006/ole">
              <p:oleObj spid="_x0000_s9281" name="Fotografia programu Photo Editor" r:id="rId3" imgW="1848108" imgH="1390844" progId="">
                <p:embed/>
              </p:oleObj>
            </a:graphicData>
          </a:graphic>
        </p:graphicFrame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789" y="2160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9224" name="Cloud"/>
          <p:cNvSpPr>
            <a:spLocks noChangeAspect="1" noEditPoints="1" noChangeArrowheads="1"/>
          </p:cNvSpPr>
          <p:nvPr/>
        </p:nvSpPr>
        <p:spPr bwMode="auto">
          <a:xfrm>
            <a:off x="1403350" y="836613"/>
            <a:ext cx="360363" cy="331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225" name="Cloud"/>
          <p:cNvSpPr>
            <a:spLocks noChangeAspect="1" noEditPoints="1" noChangeArrowheads="1"/>
          </p:cNvSpPr>
          <p:nvPr/>
        </p:nvSpPr>
        <p:spPr bwMode="auto">
          <a:xfrm>
            <a:off x="1835150" y="608013"/>
            <a:ext cx="504825" cy="4651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2627313" y="404813"/>
            <a:ext cx="3457575" cy="936625"/>
            <a:chOff x="1655" y="255"/>
            <a:chExt cx="2178" cy="590"/>
          </a:xfrm>
          <a:effectLst/>
        </p:grpSpPr>
        <p:sp>
          <p:nvSpPr>
            <p:cNvPr id="9227" name="Cloud"/>
            <p:cNvSpPr>
              <a:spLocks noChangeAspect="1" noEditPoints="1" noChangeArrowheads="1"/>
            </p:cNvSpPr>
            <p:nvPr/>
          </p:nvSpPr>
          <p:spPr bwMode="auto">
            <a:xfrm>
              <a:off x="1655" y="255"/>
              <a:ext cx="2178" cy="59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sk-SK"/>
            </a:p>
          </p:txBody>
        </p:sp>
        <p:sp>
          <p:nvSpPr>
            <p:cNvPr id="922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962" y="391"/>
              <a:ext cx="1452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3600" kern="10">
                  <a:ln w="12700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CCFF">
                          <a:gamma/>
                          <a:shade val="46275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Zapamätaj si</a:t>
              </a:r>
            </a:p>
          </p:txBody>
        </p:sp>
      </p:grp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2484438" y="2349500"/>
            <a:ext cx="4824412" cy="2232025"/>
            <a:chOff x="2400" y="2193"/>
            <a:chExt cx="960" cy="480"/>
          </a:xfrm>
        </p:grpSpPr>
        <p:graphicFrame>
          <p:nvGraphicFramePr>
            <p:cNvPr id="9233" name="Object 17"/>
            <p:cNvGraphicFramePr>
              <a:graphicFrameLocks noChangeAspect="1"/>
            </p:cNvGraphicFramePr>
            <p:nvPr/>
          </p:nvGraphicFramePr>
          <p:xfrm>
            <a:off x="2400" y="2193"/>
            <a:ext cx="960" cy="480"/>
          </p:xfrm>
          <a:graphic>
            <a:graphicData uri="http://schemas.openxmlformats.org/presentationml/2006/ole">
              <p:oleObj spid="_x0000_s9282" name="Fotografia programu Photo Editor" r:id="rId4" imgW="1523810" imgH="762106" progId="">
                <p:embed/>
              </p:oleObj>
            </a:graphicData>
          </a:graphic>
        </p:graphicFrame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2699" y="2251"/>
              <a:ext cx="36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4284663" y="2276475"/>
            <a:ext cx="936625" cy="709613"/>
            <a:chOff x="2608" y="2251"/>
            <a:chExt cx="960" cy="900"/>
          </a:xfrm>
        </p:grpSpPr>
        <p:graphicFrame>
          <p:nvGraphicFramePr>
            <p:cNvPr id="29713" name="Object 17"/>
            <p:cNvGraphicFramePr>
              <a:graphicFrameLocks noChangeAspect="1"/>
            </p:cNvGraphicFramePr>
            <p:nvPr/>
          </p:nvGraphicFramePr>
          <p:xfrm>
            <a:off x="2608" y="2251"/>
            <a:ext cx="960" cy="900"/>
          </p:xfrm>
          <a:graphic>
            <a:graphicData uri="http://schemas.openxmlformats.org/presentationml/2006/ole">
              <p:oleObj spid="_x0000_s9283" name="Fotografia programu Photo Editor" r:id="rId5" imgW="1523810" imgH="1428949" progId="">
                <p:embed/>
              </p:oleObj>
            </a:graphicData>
          </a:graphic>
        </p:graphicFrame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2835" y="2523"/>
              <a:ext cx="40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61988" y="4149725"/>
            <a:ext cx="40322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Na oblohe sa objavila dúha</a:t>
            </a:r>
            <a:r>
              <a:rPr lang="sk-SK" altLang="sk-SK" sz="4000" b="1" dirty="0">
                <a:solidFill>
                  <a:srgbClr val="A50021"/>
                </a:solidFill>
                <a:latin typeface="Times New Roman" pitchFamily="18" charset="0"/>
              </a:rPr>
              <a:t>.</a:t>
            </a:r>
            <a:endParaRPr lang="cs-CZ" altLang="sk-SK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5075238" y="4149725"/>
            <a:ext cx="36734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Dúha má veľa farieb</a:t>
            </a:r>
            <a:r>
              <a:rPr lang="sk-SK" altLang="sk-SK" sz="4000" b="1" dirty="0">
                <a:solidFill>
                  <a:srgbClr val="A50021"/>
                </a:solidFill>
                <a:latin typeface="Times New Roman" pitchFamily="18" charset="0"/>
              </a:rPr>
              <a:t>.</a:t>
            </a:r>
            <a:endParaRPr lang="cs-CZ" altLang="sk-SK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61988" y="4652963"/>
            <a:ext cx="40322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Mne sa najviac páči fialová</a:t>
            </a:r>
            <a:r>
              <a:rPr lang="sk-SK" altLang="sk-SK" sz="4000" b="1" dirty="0">
                <a:solidFill>
                  <a:srgbClr val="A50021"/>
                </a:solidFill>
                <a:latin typeface="Times New Roman" pitchFamily="18" charset="0"/>
              </a:rPr>
              <a:t>.</a:t>
            </a:r>
            <a:endParaRPr lang="cs-CZ" altLang="sk-SK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5140325" y="4652963"/>
            <a:ext cx="36734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Iva zasa obľubuje žltú</a:t>
            </a:r>
            <a:r>
              <a:rPr lang="sk-SK" altLang="sk-SK" sz="4000" b="1" dirty="0">
                <a:solidFill>
                  <a:srgbClr val="A50021"/>
                </a:solidFill>
                <a:latin typeface="Times New Roman" pitchFamily="18" charset="0"/>
              </a:rPr>
              <a:t>.</a:t>
            </a:r>
            <a:endParaRPr lang="cs-CZ" altLang="sk-SK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11188" y="3573463"/>
            <a:ext cx="2303462" cy="576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>
                <a:solidFill>
                  <a:srgbClr val="4D4D4D"/>
                </a:solidFill>
                <a:latin typeface="Comic Sans MS" pitchFamily="66" charset="0"/>
              </a:rPr>
              <a:t>Trénujeme:</a:t>
            </a:r>
            <a:endParaRPr lang="cs-CZ" altLang="sk-SK" sz="3200">
              <a:solidFill>
                <a:srgbClr val="4D4D4D"/>
              </a:solidFill>
              <a:latin typeface="Comic Sans MS" pitchFamily="66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250825" y="5157788"/>
            <a:ext cx="40322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Iva je moja kamarátka</a:t>
            </a:r>
            <a:r>
              <a:rPr lang="sk-SK" altLang="sk-SK" sz="4000" b="1" dirty="0">
                <a:solidFill>
                  <a:srgbClr val="A50021"/>
                </a:solidFill>
                <a:latin typeface="Times New Roman" pitchFamily="18" charset="0"/>
              </a:rPr>
              <a:t>.</a:t>
            </a:r>
            <a:endParaRPr lang="cs-CZ" altLang="sk-SK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4643438" y="5157788"/>
            <a:ext cx="36734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Kamarátime sa už tri roky</a:t>
            </a:r>
            <a:r>
              <a:rPr lang="sk-SK" altLang="sk-SK" sz="4000" b="1" dirty="0">
                <a:solidFill>
                  <a:srgbClr val="A50021"/>
                </a:solidFill>
                <a:latin typeface="Times New Roman" pitchFamily="18" charset="0"/>
              </a:rPr>
              <a:t>.</a:t>
            </a:r>
            <a:endParaRPr lang="cs-CZ" altLang="sk-SK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9245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9246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9284" name="Fotografia programu Photo Editor" r:id="rId6" imgW="942857" imgH="1333333" progId="">
                  <p:embed/>
                </p:oleObj>
              </a:graphicData>
            </a:graphic>
          </p:graphicFrame>
          <p:sp>
            <p:nvSpPr>
              <p:cNvPr id="9247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9248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8E200E"/>
                    </a:solidFill>
                    <a:round/>
                    <a:headEnd/>
                    <a:tailEnd/>
                  </a:ln>
                  <a:solidFill>
                    <a:srgbClr val="8E200E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25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77778E-6 C 0.01945 -0.00647 -0.00677 0.00024 0.00972 0.00186 C 0.02778 0.00348 0.04584 0.00302 0.06389 0.00371 C 0.07257 0.00487 0.08316 0.0051 0.09167 0.00927 C 0.09358 0.01019 0.09514 0.01228 0.09722 0.01297 C 0.11528 0.01899 0.13351 0.01991 0.15139 0.02778 C 0.1592 0.03126 0.16754 0.03172 0.175 0.03704 C 0.17795 0.03913 0.18091 0.04121 0.18334 0.04445 C 0.18472 0.0463 0.18577 0.04885 0.1875 0.05001 C 0.19757 0.05741 0.21129 0.05903 0.22222 0.06297 C 0.225 0.0639 0.22778 0.06552 0.23056 0.06667 C 0.23195 0.06737 0.23472 0.06853 0.23472 0.06853 C 0.24202 0.08311 0.25347 0.08288 0.26389 0.09075 C 0.27379 0.09792 0.27969 0.11042 0.28889 0.11853 C 0.29393 0.12848 0.30122 0.12894 0.30834 0.13519 C 0.31354 0.14538 0.30816 0.13728 0.31528 0.1426 C 0.32275 0.14816 0.32952 0.15649 0.3375 0.16112 C 0.35243 0.16991 0.34063 0.16019 0.35 0.16853 C 0.35156 0.17501 0.35035 0.17269 0.35278 0.17593 " pathEditMode="relative" ptsTypes="ffffffffffffffffffA">
                                      <p:cBhvr>
                                        <p:cTn id="45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325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25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725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2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725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225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725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2250"/>
                            </p:stCondLst>
                            <p:childTnLst>
                              <p:par>
                                <p:cTn id="83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38" grpId="0"/>
      <p:bldP spid="9239" grpId="0"/>
      <p:bldP spid="9240" grpId="0"/>
      <p:bldP spid="9241" grpId="0"/>
      <p:bldP spid="9220" grpId="0" animBg="1"/>
      <p:bldP spid="9242" grpId="0"/>
      <p:bldP spid="92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>
                <a:ln>
                  <a:solidFill>
                    <a:srgbClr val="E08500"/>
                  </a:solidFill>
                </a:ln>
                <a:solidFill>
                  <a:srgbClr val="E08500"/>
                </a:solidFill>
                <a:latin typeface="Comic Sans MS" pitchFamily="66" charset="0"/>
              </a:rPr>
              <a:t>Bodka ti posiela úlohy</a:t>
            </a:r>
            <a:endParaRPr lang="cs-CZ" altLang="sk-SK" dirty="0">
              <a:ln>
                <a:solidFill>
                  <a:srgbClr val="E08500"/>
                </a:solidFill>
              </a:ln>
              <a:solidFill>
                <a:srgbClr val="E08500"/>
              </a:solidFill>
              <a:latin typeface="Comic Sans MS" pitchFamily="66" charset="0"/>
            </a:endParaRPr>
          </a:p>
        </p:txBody>
      </p:sp>
      <p:grpSp>
        <p:nvGrpSpPr>
          <p:cNvPr id="26629" name="Group 15"/>
          <p:cNvGrpSpPr>
            <a:grpSpLocks/>
          </p:cNvGrpSpPr>
          <p:nvPr/>
        </p:nvGrpSpPr>
        <p:grpSpPr bwMode="auto">
          <a:xfrm>
            <a:off x="1714500" y="3717925"/>
            <a:ext cx="935038" cy="865188"/>
            <a:chOff x="3379" y="2341"/>
            <a:chExt cx="680" cy="681"/>
          </a:xfrm>
        </p:grpSpPr>
        <p:graphicFrame>
          <p:nvGraphicFramePr>
            <p:cNvPr id="26630" name="Object 16"/>
            <p:cNvGraphicFramePr>
              <a:graphicFrameLocks noChangeAspect="1"/>
            </p:cNvGraphicFramePr>
            <p:nvPr/>
          </p:nvGraphicFramePr>
          <p:xfrm>
            <a:off x="3515" y="2341"/>
            <a:ext cx="408" cy="642"/>
          </p:xfrm>
          <a:graphic>
            <a:graphicData uri="http://schemas.openxmlformats.org/presentationml/2006/ole">
              <p:oleObj spid="_x0000_s26698" name="Fotografia programu Photo Editor" r:id="rId3" imgW="647619" imgH="1019048" progId="">
                <p:embed/>
              </p:oleObj>
            </a:graphicData>
          </a:graphic>
        </p:graphicFrame>
        <p:sp>
          <p:nvSpPr>
            <p:cNvPr id="26631" name="AutoShape 17"/>
            <p:cNvSpPr>
              <a:spLocks noChangeArrowheads="1"/>
            </p:cNvSpPr>
            <p:nvPr/>
          </p:nvSpPr>
          <p:spPr bwMode="auto">
            <a:xfrm>
              <a:off x="3379" y="2341"/>
              <a:ext cx="680" cy="681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</p:grpSp>
      <p:grpSp>
        <p:nvGrpSpPr>
          <p:cNvPr id="26632" name="Group 18"/>
          <p:cNvGrpSpPr>
            <a:grpSpLocks/>
          </p:cNvGrpSpPr>
          <p:nvPr/>
        </p:nvGrpSpPr>
        <p:grpSpPr bwMode="auto">
          <a:xfrm>
            <a:off x="1714500" y="1557338"/>
            <a:ext cx="935038" cy="863600"/>
            <a:chOff x="3379" y="2341"/>
            <a:chExt cx="680" cy="681"/>
          </a:xfrm>
        </p:grpSpPr>
        <p:sp>
          <p:nvSpPr>
            <p:cNvPr id="26633" name="AutoShape 19"/>
            <p:cNvSpPr>
              <a:spLocks noChangeArrowheads="1"/>
            </p:cNvSpPr>
            <p:nvPr/>
          </p:nvSpPr>
          <p:spPr bwMode="auto">
            <a:xfrm>
              <a:off x="3379" y="2341"/>
              <a:ext cx="680" cy="681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pic>
          <p:nvPicPr>
            <p:cNvPr id="26634" name="Picture 20" descr="34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478"/>
              <a:ext cx="59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5" name="Group 21"/>
          <p:cNvGrpSpPr>
            <a:grpSpLocks/>
          </p:cNvGrpSpPr>
          <p:nvPr/>
        </p:nvGrpSpPr>
        <p:grpSpPr bwMode="auto">
          <a:xfrm>
            <a:off x="1692275" y="2636838"/>
            <a:ext cx="935038" cy="865187"/>
            <a:chOff x="1701" y="1253"/>
            <a:chExt cx="589" cy="545"/>
          </a:xfrm>
        </p:grpSpPr>
        <p:graphicFrame>
          <p:nvGraphicFramePr>
            <p:cNvPr id="26636" name="Object 22"/>
            <p:cNvGraphicFramePr>
              <a:graphicFrameLocks noChangeAspect="1"/>
            </p:cNvGraphicFramePr>
            <p:nvPr/>
          </p:nvGraphicFramePr>
          <p:xfrm>
            <a:off x="1791" y="1298"/>
            <a:ext cx="415" cy="461"/>
          </p:xfrm>
          <a:graphic>
            <a:graphicData uri="http://schemas.openxmlformats.org/presentationml/2006/ole">
              <p:oleObj spid="_x0000_s26699" name="Fotografia programu Photo Editor" r:id="rId5" imgW="1371429" imgH="1523810" progId="">
                <p:embed/>
              </p:oleObj>
            </a:graphicData>
          </a:graphic>
        </p:graphicFrame>
        <p:sp>
          <p:nvSpPr>
            <p:cNvPr id="26637" name="AutoShape 23"/>
            <p:cNvSpPr>
              <a:spLocks noChangeArrowheads="1"/>
            </p:cNvSpPr>
            <p:nvPr/>
          </p:nvSpPr>
          <p:spPr bwMode="auto">
            <a:xfrm>
              <a:off x="1701" y="1253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</p:grpSp>
      <p:sp>
        <p:nvSpPr>
          <p:cNvPr id="26638" name="Rectangle 24"/>
          <p:cNvSpPr>
            <a:spLocks noChangeArrowheads="1"/>
          </p:cNvSpPr>
          <p:nvPr/>
        </p:nvSpPr>
        <p:spPr bwMode="auto">
          <a:xfrm>
            <a:off x="3490913" y="2492375"/>
            <a:ext cx="3311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400" b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ROZMÝŠĽAJ!</a:t>
            </a:r>
            <a:endParaRPr lang="cs-CZ" altLang="sk-SK" sz="4400" b="1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639" name="Rectangle 25"/>
          <p:cNvSpPr>
            <a:spLocks noChangeArrowheads="1"/>
          </p:cNvSpPr>
          <p:nvPr/>
        </p:nvSpPr>
        <p:spPr bwMode="auto">
          <a:xfrm>
            <a:off x="2770188" y="3500438"/>
            <a:ext cx="3311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400" b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KLIKAJ!</a:t>
            </a:r>
            <a:endParaRPr lang="cs-CZ" altLang="sk-SK" sz="4400" b="1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640" name="Rectangle 26"/>
          <p:cNvSpPr>
            <a:spLocks noChangeArrowheads="1"/>
          </p:cNvSpPr>
          <p:nvPr/>
        </p:nvSpPr>
        <p:spPr bwMode="auto">
          <a:xfrm>
            <a:off x="2627313" y="1412875"/>
            <a:ext cx="3311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ČÍTAJ!</a:t>
            </a:r>
            <a:endParaRPr lang="cs-CZ" altLang="sk-SK" sz="4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641" name="Rectangle 1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sk-SK" altLang="sk-SK"/>
          </a:p>
        </p:txBody>
      </p:sp>
      <p:grpSp>
        <p:nvGrpSpPr>
          <p:cNvPr id="26642" name="Group 30"/>
          <p:cNvGrpSpPr>
            <a:grpSpLocks/>
          </p:cNvGrpSpPr>
          <p:nvPr/>
        </p:nvGrpSpPr>
        <p:grpSpPr bwMode="auto">
          <a:xfrm>
            <a:off x="1714500" y="4838700"/>
            <a:ext cx="935038" cy="895350"/>
            <a:chOff x="1973" y="1434"/>
            <a:chExt cx="589" cy="564"/>
          </a:xfrm>
        </p:grpSpPr>
        <p:graphicFrame>
          <p:nvGraphicFramePr>
            <p:cNvPr id="26643" name="Object 31"/>
            <p:cNvGraphicFramePr>
              <a:graphicFrameLocks noChangeAspect="1"/>
            </p:cNvGraphicFramePr>
            <p:nvPr/>
          </p:nvGraphicFramePr>
          <p:xfrm>
            <a:off x="1973" y="1434"/>
            <a:ext cx="498" cy="564"/>
          </p:xfrm>
          <a:graphic>
            <a:graphicData uri="http://schemas.openxmlformats.org/presentationml/2006/ole">
              <p:oleObj spid="_x0000_s26700" name="Fotografia programu Photo Editor" r:id="rId6" imgW="790476" imgH="895238" progId="">
                <p:embed/>
              </p:oleObj>
            </a:graphicData>
          </a:graphic>
        </p:graphicFrame>
        <p:sp>
          <p:nvSpPr>
            <p:cNvPr id="26644" name="AutoShape 32"/>
            <p:cNvSpPr>
              <a:spLocks noChangeArrowheads="1"/>
            </p:cNvSpPr>
            <p:nvPr/>
          </p:nvSpPr>
          <p:spPr bwMode="auto">
            <a:xfrm>
              <a:off x="1973" y="1434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graphicFrame>
          <p:nvGraphicFramePr>
            <p:cNvPr id="26645" name="Object 33"/>
            <p:cNvGraphicFramePr>
              <a:graphicFrameLocks noChangeAspect="1"/>
            </p:cNvGraphicFramePr>
            <p:nvPr/>
          </p:nvGraphicFramePr>
          <p:xfrm>
            <a:off x="2197" y="1581"/>
            <a:ext cx="298" cy="357"/>
          </p:xfrm>
          <a:graphic>
            <a:graphicData uri="http://schemas.openxmlformats.org/presentationml/2006/ole">
              <p:oleObj spid="_x0000_s26701" name="Fotografia programu Photo Editor" r:id="rId7" imgW="952633" imgH="1142857" progId="">
                <p:embed/>
              </p:oleObj>
            </a:graphicData>
          </a:graphic>
        </p:graphicFrame>
      </p:grpSp>
      <p:sp>
        <p:nvSpPr>
          <p:cNvPr id="26646" name="Rectangle 35"/>
          <p:cNvSpPr>
            <a:spLocks noChangeArrowheads="1"/>
          </p:cNvSpPr>
          <p:nvPr/>
        </p:nvSpPr>
        <p:spPr bwMode="auto">
          <a:xfrm>
            <a:off x="3490913" y="4797425"/>
            <a:ext cx="3311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400" b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PÍŠ DO ZOŠITA!</a:t>
            </a:r>
            <a:endParaRPr lang="cs-CZ" altLang="sk-SK" sz="4400" b="1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26651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26652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26702" name="Fotografia programu Photo Editor" r:id="rId8" imgW="942857" imgH="1333333" progId="">
                  <p:embed/>
                </p:oleObj>
              </a:graphicData>
            </a:graphic>
          </p:graphicFrame>
          <p:sp>
            <p:nvSpPr>
              <p:cNvPr id="26653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26654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8E200E"/>
                    </a:solidFill>
                    <a:round/>
                    <a:headEnd/>
                    <a:tailEnd/>
                  </a:ln>
                  <a:solidFill>
                    <a:srgbClr val="8E200E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  <p:graphicFrame>
        <p:nvGraphicFramePr>
          <p:cNvPr id="26655" name="Object 31"/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404813"/>
          <a:ext cx="1152525" cy="866775"/>
        </p:xfrm>
        <a:graphic>
          <a:graphicData uri="http://schemas.openxmlformats.org/presentationml/2006/ole">
            <p:oleObj spid="_x0000_s26703" name="Fotografia programu Photo Editor" r:id="rId9" imgW="1848108" imgH="1390844" progId="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1" name="Object 47"/>
          <p:cNvGraphicFramePr>
            <a:graphicFrameLocks noChangeAspect="1"/>
          </p:cNvGraphicFramePr>
          <p:nvPr/>
        </p:nvGraphicFramePr>
        <p:xfrm>
          <a:off x="395288" y="549275"/>
          <a:ext cx="1008062" cy="750888"/>
        </p:xfrm>
        <a:graphic>
          <a:graphicData uri="http://schemas.openxmlformats.org/presentationml/2006/ole">
            <p:oleObj spid="_x0000_s11416" name="Fotografia programu Photo Editor" r:id="rId3" imgW="1848108" imgH="1390844" progId="">
              <p:embed/>
            </p:oleObj>
          </a:graphicData>
        </a:graphic>
      </p:graphicFrame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1068388" y="971550"/>
            <a:ext cx="3476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11351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11352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11417" name="Fotografia programu Photo Editor" r:id="rId4" imgW="942857" imgH="1333333" progId="">
                  <p:embed/>
                </p:oleObj>
              </a:graphicData>
            </a:graphic>
          </p:graphicFrame>
          <p:sp>
            <p:nvSpPr>
              <p:cNvPr id="11353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11354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8E200E"/>
                    </a:solidFill>
                    <a:round/>
                    <a:headEnd/>
                    <a:tailEnd/>
                  </a:ln>
                  <a:solidFill>
                    <a:srgbClr val="8E200E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669925" y="1773238"/>
            <a:ext cx="3254379" cy="1979614"/>
            <a:chOff x="669925" y="1773238"/>
            <a:chExt cx="3254379" cy="1979614"/>
          </a:xfrm>
        </p:grpSpPr>
        <p:grpSp>
          <p:nvGrpSpPr>
            <p:cNvPr id="11344" name="Group 80"/>
            <p:cNvGrpSpPr>
              <a:grpSpLocks/>
            </p:cNvGrpSpPr>
            <p:nvPr/>
          </p:nvGrpSpPr>
          <p:grpSpPr bwMode="auto">
            <a:xfrm>
              <a:off x="669925" y="1773238"/>
              <a:ext cx="3254379" cy="1979614"/>
              <a:chOff x="422" y="1117"/>
              <a:chExt cx="2050" cy="1247"/>
            </a:xfrm>
          </p:grpSpPr>
          <p:grpSp>
            <p:nvGrpSpPr>
              <p:cNvPr id="11323" name="Group 59"/>
              <p:cNvGrpSpPr>
                <a:grpSpLocks/>
              </p:cNvGrpSpPr>
              <p:nvPr/>
            </p:nvGrpSpPr>
            <p:grpSpPr bwMode="auto">
              <a:xfrm>
                <a:off x="839" y="1117"/>
                <a:ext cx="1633" cy="1247"/>
                <a:chOff x="657" y="1117"/>
                <a:chExt cx="1633" cy="1247"/>
              </a:xfrm>
            </p:grpSpPr>
            <p:sp>
              <p:nvSpPr>
                <p:cNvPr id="11319" name="Rectangle 55"/>
                <p:cNvSpPr>
                  <a:spLocks noChangeArrowheads="1"/>
                </p:cNvSpPr>
                <p:nvPr/>
              </p:nvSpPr>
              <p:spPr bwMode="auto">
                <a:xfrm>
                  <a:off x="657" y="1117"/>
                  <a:ext cx="1633" cy="1247"/>
                </a:xfrm>
                <a:prstGeom prst="rect">
                  <a:avLst/>
                </a:prstGeom>
                <a:noFill/>
                <a:ln w="3810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99C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sk-SK" altLang="sk-SK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1303" name="Rectangle 39"/>
                <p:cNvSpPr>
                  <a:spLocks noChangeArrowheads="1"/>
                </p:cNvSpPr>
                <p:nvPr/>
              </p:nvSpPr>
              <p:spPr bwMode="auto">
                <a:xfrm>
                  <a:off x="1066" y="1524"/>
                  <a:ext cx="394" cy="3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</p:grpSp>
          <p:grpSp>
            <p:nvGrpSpPr>
              <p:cNvPr id="11334" name="Group 70"/>
              <p:cNvGrpSpPr>
                <a:grpSpLocks/>
              </p:cNvGrpSpPr>
              <p:nvPr/>
            </p:nvGrpSpPr>
            <p:grpSpPr bwMode="auto">
              <a:xfrm>
                <a:off x="422" y="1525"/>
                <a:ext cx="326" cy="472"/>
                <a:chOff x="422" y="1525"/>
                <a:chExt cx="326" cy="472"/>
              </a:xfrm>
            </p:grpSpPr>
            <p:graphicFrame>
              <p:nvGraphicFramePr>
                <p:cNvPr id="11327" name="Object 63"/>
                <p:cNvGraphicFramePr>
                  <a:graphicFrameLocks noChangeAspect="1"/>
                </p:cNvGraphicFramePr>
                <p:nvPr/>
              </p:nvGraphicFramePr>
              <p:xfrm>
                <a:off x="422" y="1525"/>
                <a:ext cx="326" cy="472"/>
              </p:xfrm>
              <a:graphic>
                <a:graphicData uri="http://schemas.openxmlformats.org/presentationml/2006/ole">
                  <p:oleObj spid="_x0000_s11418" name="Fotografia programu Photo Editor" r:id="rId5" imgW="1514686" imgH="2190476" progId="">
                    <p:embed/>
                  </p:oleObj>
                </a:graphicData>
              </a:graphic>
            </p:graphicFrame>
            <p:sp>
              <p:nvSpPr>
                <p:cNvPr id="11333" name="WordArt 6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1" y="1661"/>
                  <a:ext cx="132" cy="270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sk-SK" sz="2400" kern="10" dirty="0">
                      <a:ln w="9525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solidFill>
                        <a:srgbClr val="C00000"/>
                      </a:solidFill>
                      <a:latin typeface="Comic Sans MS"/>
                    </a:rPr>
                    <a:t>1.</a:t>
                  </a:r>
                </a:p>
              </p:txBody>
            </p:sp>
          </p:grpSp>
        </p:grpSp>
        <p:pic>
          <p:nvPicPr>
            <p:cNvPr id="51" name="Picture 4" descr="Zborovna.sk – portál pre učiteľov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191" t="14290" r="15943"/>
            <a:stretch/>
          </p:blipFill>
          <p:spPr bwMode="auto">
            <a:xfrm>
              <a:off x="1443038" y="1914239"/>
              <a:ext cx="2359837" cy="1697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Skupina 2"/>
          <p:cNvGrpSpPr/>
          <p:nvPr/>
        </p:nvGrpSpPr>
        <p:grpSpPr>
          <a:xfrm>
            <a:off x="4545014" y="1773238"/>
            <a:ext cx="3267075" cy="1979612"/>
            <a:chOff x="4545014" y="1773238"/>
            <a:chExt cx="3267075" cy="1979612"/>
          </a:xfrm>
        </p:grpSpPr>
        <p:grpSp>
          <p:nvGrpSpPr>
            <p:cNvPr id="11345" name="Group 81"/>
            <p:cNvGrpSpPr>
              <a:grpSpLocks/>
            </p:cNvGrpSpPr>
            <p:nvPr/>
          </p:nvGrpSpPr>
          <p:grpSpPr bwMode="auto">
            <a:xfrm>
              <a:off x="4545014" y="1773238"/>
              <a:ext cx="3267075" cy="1979612"/>
              <a:chOff x="2863" y="1117"/>
              <a:chExt cx="2058" cy="1247"/>
            </a:xfrm>
          </p:grpSpPr>
          <p:sp>
            <p:nvSpPr>
              <p:cNvPr id="11320" name="Rectangle 56"/>
              <p:cNvSpPr>
                <a:spLocks noChangeArrowheads="1"/>
              </p:cNvSpPr>
              <p:nvPr/>
            </p:nvSpPr>
            <p:spPr bwMode="auto">
              <a:xfrm>
                <a:off x="3288" y="1117"/>
                <a:ext cx="1633" cy="1247"/>
              </a:xfrm>
              <a:prstGeom prst="rect">
                <a:avLst/>
              </a:prstGeom>
              <a:noFill/>
              <a:ln w="38100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CC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altLang="sk-SK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11338" name="Group 74"/>
              <p:cNvGrpSpPr>
                <a:grpSpLocks/>
              </p:cNvGrpSpPr>
              <p:nvPr/>
            </p:nvGrpSpPr>
            <p:grpSpPr bwMode="auto">
              <a:xfrm>
                <a:off x="2863" y="1535"/>
                <a:ext cx="326" cy="472"/>
                <a:chOff x="422" y="1525"/>
                <a:chExt cx="326" cy="472"/>
              </a:xfrm>
            </p:grpSpPr>
            <p:graphicFrame>
              <p:nvGraphicFramePr>
                <p:cNvPr id="11339" name="Object 75"/>
                <p:cNvGraphicFramePr>
                  <a:graphicFrameLocks noChangeAspect="1"/>
                </p:cNvGraphicFramePr>
                <p:nvPr/>
              </p:nvGraphicFramePr>
              <p:xfrm>
                <a:off x="422" y="1525"/>
                <a:ext cx="326" cy="472"/>
              </p:xfrm>
              <a:graphic>
                <a:graphicData uri="http://schemas.openxmlformats.org/presentationml/2006/ole">
                  <p:oleObj spid="_x0000_s11419" name="Fotografia programu Photo Editor" r:id="rId7" imgW="1514686" imgH="2190476" progId="">
                    <p:embed/>
                  </p:oleObj>
                </a:graphicData>
              </a:graphic>
            </p:graphicFrame>
            <p:sp>
              <p:nvSpPr>
                <p:cNvPr id="11340" name="WordArt 7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1" y="1661"/>
                  <a:ext cx="132" cy="270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sk-SK" sz="2400" kern="10" dirty="0">
                      <a:ln w="9525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solidFill>
                        <a:srgbClr val="C00000"/>
                      </a:solidFill>
                      <a:latin typeface="Comic Sans MS"/>
                    </a:rPr>
                    <a:t>2.</a:t>
                  </a:r>
                </a:p>
              </p:txBody>
            </p:sp>
          </p:grpSp>
        </p:grpSp>
        <p:pic>
          <p:nvPicPr>
            <p:cNvPr id="53" name="Picture 10" descr="Puzzle Tri prasiatka s vlkom, 40 - 80 dielikov | PuzzleMania.s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348" y="1883461"/>
              <a:ext cx="2279092" cy="1777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Skupina 3"/>
          <p:cNvGrpSpPr/>
          <p:nvPr/>
        </p:nvGrpSpPr>
        <p:grpSpPr>
          <a:xfrm>
            <a:off x="684213" y="4076703"/>
            <a:ext cx="3240083" cy="1979614"/>
            <a:chOff x="684213" y="4076703"/>
            <a:chExt cx="3240083" cy="1979614"/>
          </a:xfrm>
        </p:grpSpPr>
        <p:grpSp>
          <p:nvGrpSpPr>
            <p:cNvPr id="11346" name="Group 82"/>
            <p:cNvGrpSpPr>
              <a:grpSpLocks/>
            </p:cNvGrpSpPr>
            <p:nvPr/>
          </p:nvGrpSpPr>
          <p:grpSpPr bwMode="auto">
            <a:xfrm>
              <a:off x="684213" y="4076703"/>
              <a:ext cx="3240083" cy="1979614"/>
              <a:chOff x="431" y="2568"/>
              <a:chExt cx="2041" cy="1247"/>
            </a:xfrm>
          </p:grpSpPr>
          <p:grpSp>
            <p:nvGrpSpPr>
              <p:cNvPr id="11326" name="Group 62"/>
              <p:cNvGrpSpPr>
                <a:grpSpLocks/>
              </p:cNvGrpSpPr>
              <p:nvPr/>
            </p:nvGrpSpPr>
            <p:grpSpPr bwMode="auto">
              <a:xfrm>
                <a:off x="839" y="2568"/>
                <a:ext cx="1633" cy="1247"/>
                <a:chOff x="2880" y="2568"/>
                <a:chExt cx="1633" cy="1247"/>
              </a:xfrm>
            </p:grpSpPr>
            <p:sp>
              <p:nvSpPr>
                <p:cNvPr id="11305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7" y="2887"/>
                  <a:ext cx="454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1322" name="Rectangle 58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1633" cy="1247"/>
                </a:xfrm>
                <a:prstGeom prst="rect">
                  <a:avLst/>
                </a:prstGeom>
                <a:noFill/>
                <a:ln w="3810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99C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sk-SK" altLang="sk-SK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11335" name="Group 71"/>
              <p:cNvGrpSpPr>
                <a:grpSpLocks/>
              </p:cNvGrpSpPr>
              <p:nvPr/>
            </p:nvGrpSpPr>
            <p:grpSpPr bwMode="auto">
              <a:xfrm>
                <a:off x="431" y="2958"/>
                <a:ext cx="326" cy="472"/>
                <a:chOff x="422" y="1525"/>
                <a:chExt cx="326" cy="472"/>
              </a:xfrm>
            </p:grpSpPr>
            <p:graphicFrame>
              <p:nvGraphicFramePr>
                <p:cNvPr id="11336" name="Object 72"/>
                <p:cNvGraphicFramePr>
                  <a:graphicFrameLocks noChangeAspect="1"/>
                </p:cNvGraphicFramePr>
                <p:nvPr/>
              </p:nvGraphicFramePr>
              <p:xfrm>
                <a:off x="422" y="1525"/>
                <a:ext cx="326" cy="472"/>
              </p:xfrm>
              <a:graphic>
                <a:graphicData uri="http://schemas.openxmlformats.org/presentationml/2006/ole">
                  <p:oleObj spid="_x0000_s11420" name="Fotografia programu Photo Editor" r:id="rId9" imgW="1514686" imgH="2190476" progId="">
                    <p:embed/>
                  </p:oleObj>
                </a:graphicData>
              </a:graphic>
            </p:graphicFrame>
            <p:sp>
              <p:nvSpPr>
                <p:cNvPr id="11337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1" y="1661"/>
                  <a:ext cx="132" cy="270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sk-SK" sz="2400" kern="10" dirty="0">
                      <a:ln w="9525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solidFill>
                        <a:srgbClr val="C00000"/>
                      </a:solidFill>
                      <a:latin typeface="Comic Sans MS"/>
                    </a:rPr>
                    <a:t>3.</a:t>
                  </a:r>
                </a:p>
              </p:txBody>
            </p:sp>
          </p:grpSp>
        </p:grpSp>
        <p:pic>
          <p:nvPicPr>
            <p:cNvPr id="55" name="Picture 8" descr="The Three Little Pigs Fairytale Scene Stock Vector - Illustration ..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2471"/>
            <a:stretch/>
          </p:blipFill>
          <p:spPr bwMode="auto">
            <a:xfrm>
              <a:off x="1432091" y="4225777"/>
              <a:ext cx="2392033" cy="1712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4559306" y="4076703"/>
            <a:ext cx="3252791" cy="1979614"/>
            <a:chOff x="4559306" y="4076703"/>
            <a:chExt cx="3252791" cy="1979614"/>
          </a:xfrm>
        </p:grpSpPr>
        <p:grpSp>
          <p:nvGrpSpPr>
            <p:cNvPr id="11347" name="Group 83"/>
            <p:cNvGrpSpPr>
              <a:grpSpLocks/>
            </p:cNvGrpSpPr>
            <p:nvPr/>
          </p:nvGrpSpPr>
          <p:grpSpPr bwMode="auto">
            <a:xfrm>
              <a:off x="4559306" y="4076703"/>
              <a:ext cx="3252791" cy="1979614"/>
              <a:chOff x="2872" y="2568"/>
              <a:chExt cx="2049" cy="1247"/>
            </a:xfrm>
          </p:grpSpPr>
          <p:grpSp>
            <p:nvGrpSpPr>
              <p:cNvPr id="11324" name="Group 60"/>
              <p:cNvGrpSpPr>
                <a:grpSpLocks/>
              </p:cNvGrpSpPr>
              <p:nvPr/>
            </p:nvGrpSpPr>
            <p:grpSpPr bwMode="auto">
              <a:xfrm>
                <a:off x="3288" y="2568"/>
                <a:ext cx="1633" cy="1247"/>
                <a:chOff x="521" y="2568"/>
                <a:chExt cx="1633" cy="1247"/>
              </a:xfrm>
            </p:grpSpPr>
            <p:sp>
              <p:nvSpPr>
                <p:cNvPr id="11304" name="Rectangle 40"/>
                <p:cNvSpPr>
                  <a:spLocks noChangeArrowheads="1"/>
                </p:cNvSpPr>
                <p:nvPr/>
              </p:nvSpPr>
              <p:spPr bwMode="auto">
                <a:xfrm>
                  <a:off x="1188" y="2977"/>
                  <a:ext cx="446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1321" name="Rectangle 57"/>
                <p:cNvSpPr>
                  <a:spLocks noChangeArrowheads="1"/>
                </p:cNvSpPr>
                <p:nvPr/>
              </p:nvSpPr>
              <p:spPr bwMode="auto">
                <a:xfrm>
                  <a:off x="521" y="2568"/>
                  <a:ext cx="1633" cy="1247"/>
                </a:xfrm>
                <a:prstGeom prst="rect">
                  <a:avLst/>
                </a:prstGeom>
                <a:noFill/>
                <a:ln w="38100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99C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sk-SK" altLang="sk-SK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11341" name="Group 77"/>
              <p:cNvGrpSpPr>
                <a:grpSpLocks/>
              </p:cNvGrpSpPr>
              <p:nvPr/>
            </p:nvGrpSpPr>
            <p:grpSpPr bwMode="auto">
              <a:xfrm>
                <a:off x="2872" y="2968"/>
                <a:ext cx="326" cy="472"/>
                <a:chOff x="422" y="1525"/>
                <a:chExt cx="326" cy="472"/>
              </a:xfrm>
            </p:grpSpPr>
            <p:graphicFrame>
              <p:nvGraphicFramePr>
                <p:cNvPr id="11342" name="Object 78"/>
                <p:cNvGraphicFramePr>
                  <a:graphicFrameLocks noChangeAspect="1"/>
                </p:cNvGraphicFramePr>
                <p:nvPr/>
              </p:nvGraphicFramePr>
              <p:xfrm>
                <a:off x="422" y="1525"/>
                <a:ext cx="326" cy="472"/>
              </p:xfrm>
              <a:graphic>
                <a:graphicData uri="http://schemas.openxmlformats.org/presentationml/2006/ole">
                  <p:oleObj spid="_x0000_s11421" name="Fotografia programu Photo Editor" r:id="rId11" imgW="1514686" imgH="2190476" progId="">
                    <p:embed/>
                  </p:oleObj>
                </a:graphicData>
              </a:graphic>
            </p:graphicFrame>
            <p:sp>
              <p:nvSpPr>
                <p:cNvPr id="11343" name="WordArt 7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1" y="1661"/>
                  <a:ext cx="132" cy="270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sk-SK" sz="2400" kern="10" dirty="0">
                      <a:ln w="9525">
                        <a:solidFill>
                          <a:srgbClr val="C00000"/>
                        </a:solidFill>
                        <a:round/>
                        <a:headEnd/>
                        <a:tailEnd/>
                      </a:ln>
                      <a:solidFill>
                        <a:srgbClr val="C00000"/>
                      </a:solidFill>
                      <a:latin typeface="Comic Sans MS"/>
                    </a:rPr>
                    <a:t>4.</a:t>
                  </a:r>
                </a:p>
              </p:txBody>
            </p:sp>
          </p:grpSp>
        </p:grpSp>
        <p:pic>
          <p:nvPicPr>
            <p:cNvPr id="57" name="Picture 12" descr="O troch prasiatkach :: Najprvdeti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91" t="5269" r="6244" b="3573"/>
            <a:stretch/>
          </p:blipFill>
          <p:spPr bwMode="auto">
            <a:xfrm>
              <a:off x="5301070" y="4212898"/>
              <a:ext cx="2429647" cy="174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Obdĺžnik 58"/>
          <p:cNvSpPr/>
          <p:nvPr/>
        </p:nvSpPr>
        <p:spPr>
          <a:xfrm>
            <a:off x="1768975" y="482051"/>
            <a:ext cx="62728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dirty="0" smtClean="0">
                <a:ln w="10160">
                  <a:solidFill>
                    <a:srgbClr val="E08500"/>
                  </a:solidFill>
                  <a:prstDash val="solid"/>
                </a:ln>
                <a:solidFill>
                  <a:srgbClr val="E085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obrázkom utvor oznamovacie </a:t>
            </a:r>
            <a:r>
              <a:rPr lang="sk-SK" sz="3200" dirty="0" smtClean="0">
                <a:ln w="10160">
                  <a:solidFill>
                    <a:srgbClr val="E08500"/>
                  </a:solidFill>
                  <a:prstDash val="solid"/>
                </a:ln>
                <a:solidFill>
                  <a:srgbClr val="E085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vety</a:t>
            </a:r>
          </a:p>
          <a:p>
            <a:pPr algn="ctr"/>
            <a:r>
              <a:rPr lang="sk-SK" sz="3200" b="0" cap="none" spc="0" dirty="0" smtClean="0">
                <a:ln w="10160">
                  <a:solidFill>
                    <a:srgbClr val="E08500"/>
                  </a:solidFill>
                  <a:prstDash val="solid"/>
                </a:ln>
                <a:solidFill>
                  <a:srgbClr val="E085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(ústne)</a:t>
            </a:r>
            <a:endParaRPr lang="sk-SK" sz="3200" b="0" cap="none" spc="0" dirty="0">
              <a:ln w="10160">
                <a:solidFill>
                  <a:srgbClr val="E08500"/>
                </a:solidFill>
                <a:prstDash val="solid"/>
              </a:ln>
              <a:solidFill>
                <a:srgbClr val="E085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5292725" y="2997200"/>
            <a:ext cx="30241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2800" b="1">
                <a:solidFill>
                  <a:srgbClr val="000066"/>
                </a:solidFill>
                <a:latin typeface="Times New Roman" pitchFamily="18" charset="0"/>
              </a:rPr>
              <a:t>Za oknom ich pozoruje ___. </a:t>
            </a:r>
            <a:endParaRPr lang="cs-CZ" altLang="sk-SK" sz="28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8027988" y="3178175"/>
            <a:ext cx="792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2800" b="1">
                <a:solidFill>
                  <a:srgbClr val="A50021"/>
                </a:solidFill>
                <a:latin typeface="Times New Roman" pitchFamily="18" charset="0"/>
              </a:rPr>
              <a:t>vlk</a:t>
            </a:r>
            <a:endParaRPr lang="cs-CZ" altLang="sk-SK" sz="2800" b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4643438" y="2492375"/>
            <a:ext cx="41052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2800" b="1">
                <a:solidFill>
                  <a:srgbClr val="000066"/>
                </a:solidFill>
                <a:latin typeface="Times New Roman" pitchFamily="18" charset="0"/>
              </a:rPr>
              <a:t>Prasiatka zapaľujú _____ . </a:t>
            </a:r>
            <a:endParaRPr lang="cs-CZ" altLang="sk-SK" sz="28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7453313" y="2589213"/>
            <a:ext cx="1295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2800" b="1">
                <a:solidFill>
                  <a:srgbClr val="A50021"/>
                </a:solidFill>
                <a:latin typeface="Times New Roman" pitchFamily="18" charset="0"/>
              </a:rPr>
              <a:t>oheň</a:t>
            </a:r>
            <a:endParaRPr lang="cs-CZ" altLang="sk-SK" sz="2800" b="1">
              <a:solidFill>
                <a:srgbClr val="A50021"/>
              </a:solidFill>
              <a:latin typeface="Times New Roman" pitchFamily="18" charset="0"/>
            </a:endParaRPr>
          </a:p>
        </p:txBody>
      </p:sp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395288" y="549275"/>
          <a:ext cx="1008062" cy="750888"/>
        </p:xfrm>
        <a:graphic>
          <a:graphicData uri="http://schemas.openxmlformats.org/presentationml/2006/ole">
            <p:oleObj spid="_x0000_s18611" name="Fotografia programu Photo Editor" r:id="rId3" imgW="1848108" imgH="1390844" progId="">
              <p:embed/>
            </p:oleObj>
          </a:graphicData>
        </a:graphic>
      </p:graphicFrame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5003800" y="3716338"/>
            <a:ext cx="34575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2800" b="1">
                <a:solidFill>
                  <a:srgbClr val="000066"/>
                </a:solidFill>
                <a:latin typeface="Times New Roman" pitchFamily="18" charset="0"/>
              </a:rPr>
              <a:t>Na okne je kvetinový _____ . </a:t>
            </a:r>
            <a:endParaRPr lang="cs-CZ" altLang="sk-SK" sz="28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5003800" y="4364038"/>
            <a:ext cx="34575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2800" b="1">
                <a:solidFill>
                  <a:srgbClr val="000066"/>
                </a:solidFill>
                <a:latin typeface="Times New Roman" pitchFamily="18" charset="0"/>
              </a:rPr>
              <a:t>Na okne stojí _____ . </a:t>
            </a:r>
            <a:endParaRPr lang="cs-CZ" altLang="sk-SK" sz="28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5014913" y="5013325"/>
            <a:ext cx="34575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2800" b="1">
                <a:solidFill>
                  <a:srgbClr val="000066"/>
                </a:solidFill>
                <a:latin typeface="Times New Roman" pitchFamily="18" charset="0"/>
              </a:rPr>
              <a:t>Pod oknom stojí ________ . </a:t>
            </a:r>
            <a:endParaRPr lang="cs-CZ" altLang="sk-SK" sz="28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7553325" y="3894138"/>
            <a:ext cx="1295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2800" b="1">
                <a:solidFill>
                  <a:srgbClr val="A50021"/>
                </a:solidFill>
                <a:latin typeface="Times New Roman" pitchFamily="18" charset="0"/>
              </a:rPr>
              <a:t>záves</a:t>
            </a:r>
            <a:endParaRPr lang="cs-CZ" altLang="sk-SK" sz="2800" b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6994525" y="4554538"/>
            <a:ext cx="1295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2800" b="1" dirty="0">
                <a:solidFill>
                  <a:srgbClr val="A50021"/>
                </a:solidFill>
                <a:latin typeface="Times New Roman" pitchFamily="18" charset="0"/>
              </a:rPr>
              <a:t>kvet</a:t>
            </a:r>
            <a:endParaRPr lang="cs-CZ" altLang="sk-SK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7159625" y="5207000"/>
            <a:ext cx="1295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2800" b="1">
                <a:solidFill>
                  <a:srgbClr val="A50021"/>
                </a:solidFill>
                <a:latin typeface="Times New Roman" pitchFamily="18" charset="0"/>
              </a:rPr>
              <a:t>stolička</a:t>
            </a:r>
            <a:endParaRPr lang="cs-CZ" altLang="sk-SK" sz="2800" b="1">
              <a:solidFill>
                <a:srgbClr val="A50021"/>
              </a:solidFill>
              <a:latin typeface="Times New Roman" pitchFamily="18" charset="0"/>
            </a:endParaRPr>
          </a:p>
        </p:txBody>
      </p:sp>
      <p:grpSp>
        <p:nvGrpSpPr>
          <p:cNvPr id="18481" name="Group 49"/>
          <p:cNvGrpSpPr>
            <a:grpSpLocks/>
          </p:cNvGrpSpPr>
          <p:nvPr/>
        </p:nvGrpSpPr>
        <p:grpSpPr bwMode="auto">
          <a:xfrm>
            <a:off x="8172450" y="2996952"/>
            <a:ext cx="504000" cy="658812"/>
            <a:chOff x="2154" y="2296"/>
            <a:chExt cx="408" cy="642"/>
          </a:xfrm>
        </p:grpSpPr>
        <p:graphicFrame>
          <p:nvGraphicFramePr>
            <p:cNvPr id="18482" name="Object 50"/>
            <p:cNvGraphicFramePr>
              <a:graphicFrameLocks noChangeAspect="1"/>
            </p:cNvGraphicFramePr>
            <p:nvPr/>
          </p:nvGraphicFramePr>
          <p:xfrm>
            <a:off x="2154" y="2296"/>
            <a:ext cx="408" cy="642"/>
          </p:xfrm>
          <a:graphic>
            <a:graphicData uri="http://schemas.openxmlformats.org/presentationml/2006/ole">
              <p:oleObj spid="_x0000_s18612" name="Fotografia programu Photo Editor" r:id="rId4" imgW="647619" imgH="1019048" progId="">
                <p:embed/>
              </p:oleObj>
            </a:graphicData>
          </a:graphic>
        </p:graphicFrame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2245" y="2478"/>
              <a:ext cx="227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8484" name="Group 52"/>
          <p:cNvGrpSpPr>
            <a:grpSpLocks/>
          </p:cNvGrpSpPr>
          <p:nvPr/>
        </p:nvGrpSpPr>
        <p:grpSpPr bwMode="auto">
          <a:xfrm>
            <a:off x="7885113" y="3717032"/>
            <a:ext cx="504000" cy="658812"/>
            <a:chOff x="2154" y="2296"/>
            <a:chExt cx="408" cy="642"/>
          </a:xfrm>
        </p:grpSpPr>
        <p:graphicFrame>
          <p:nvGraphicFramePr>
            <p:cNvPr id="18485" name="Object 53"/>
            <p:cNvGraphicFramePr>
              <a:graphicFrameLocks noChangeAspect="1"/>
            </p:cNvGraphicFramePr>
            <p:nvPr/>
          </p:nvGraphicFramePr>
          <p:xfrm>
            <a:off x="2154" y="2296"/>
            <a:ext cx="408" cy="642"/>
          </p:xfrm>
          <a:graphic>
            <a:graphicData uri="http://schemas.openxmlformats.org/presentationml/2006/ole">
              <p:oleObj spid="_x0000_s18613" name="Fotografia programu Photo Editor" r:id="rId5" imgW="647619" imgH="1019048" progId="">
                <p:embed/>
              </p:oleObj>
            </a:graphicData>
          </a:graphic>
        </p:graphicFrame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2245" y="2478"/>
              <a:ext cx="227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8496" name="Group 64"/>
          <p:cNvGrpSpPr>
            <a:grpSpLocks/>
          </p:cNvGrpSpPr>
          <p:nvPr/>
        </p:nvGrpSpPr>
        <p:grpSpPr bwMode="auto">
          <a:xfrm>
            <a:off x="7380288" y="4365104"/>
            <a:ext cx="504000" cy="658812"/>
            <a:chOff x="2154" y="2296"/>
            <a:chExt cx="408" cy="642"/>
          </a:xfrm>
        </p:grpSpPr>
        <p:graphicFrame>
          <p:nvGraphicFramePr>
            <p:cNvPr id="18497" name="Object 65"/>
            <p:cNvGraphicFramePr>
              <a:graphicFrameLocks noChangeAspect="1"/>
            </p:cNvGraphicFramePr>
            <p:nvPr/>
          </p:nvGraphicFramePr>
          <p:xfrm>
            <a:off x="2154" y="2296"/>
            <a:ext cx="408" cy="642"/>
          </p:xfrm>
          <a:graphic>
            <a:graphicData uri="http://schemas.openxmlformats.org/presentationml/2006/ole">
              <p:oleObj spid="_x0000_s18614" name="Fotografia programu Photo Editor" r:id="rId6" imgW="647619" imgH="1019048" progId="">
                <p:embed/>
              </p:oleObj>
            </a:graphicData>
          </a:graphic>
        </p:graphicFrame>
        <p:sp>
          <p:nvSpPr>
            <p:cNvPr id="18498" name="Rectangle 66"/>
            <p:cNvSpPr>
              <a:spLocks noChangeArrowheads="1"/>
            </p:cNvSpPr>
            <p:nvPr/>
          </p:nvSpPr>
          <p:spPr bwMode="auto">
            <a:xfrm>
              <a:off x="2245" y="2478"/>
              <a:ext cx="227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8499" name="Group 67"/>
          <p:cNvGrpSpPr>
            <a:grpSpLocks/>
          </p:cNvGrpSpPr>
          <p:nvPr/>
        </p:nvGrpSpPr>
        <p:grpSpPr bwMode="auto">
          <a:xfrm>
            <a:off x="7451725" y="5013176"/>
            <a:ext cx="504000" cy="658812"/>
            <a:chOff x="2154" y="2296"/>
            <a:chExt cx="408" cy="642"/>
          </a:xfrm>
        </p:grpSpPr>
        <p:graphicFrame>
          <p:nvGraphicFramePr>
            <p:cNvPr id="18500" name="Object 68"/>
            <p:cNvGraphicFramePr>
              <a:graphicFrameLocks noChangeAspect="1"/>
            </p:cNvGraphicFramePr>
            <p:nvPr/>
          </p:nvGraphicFramePr>
          <p:xfrm>
            <a:off x="2154" y="2296"/>
            <a:ext cx="408" cy="642"/>
          </p:xfrm>
          <a:graphic>
            <a:graphicData uri="http://schemas.openxmlformats.org/presentationml/2006/ole">
              <p:oleObj spid="_x0000_s18615" name="Fotografia programu Photo Editor" r:id="rId7" imgW="647619" imgH="1019048" progId="">
                <p:embed/>
              </p:oleObj>
            </a:graphicData>
          </a:graphic>
        </p:graphicFrame>
        <p:sp>
          <p:nvSpPr>
            <p:cNvPr id="18501" name="Rectangle 69"/>
            <p:cNvSpPr>
              <a:spLocks noChangeArrowheads="1"/>
            </p:cNvSpPr>
            <p:nvPr/>
          </p:nvSpPr>
          <p:spPr bwMode="auto">
            <a:xfrm>
              <a:off x="2245" y="2478"/>
              <a:ext cx="227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8502" name="Group 15"/>
          <p:cNvGrpSpPr>
            <a:grpSpLocks/>
          </p:cNvGrpSpPr>
          <p:nvPr/>
        </p:nvGrpSpPr>
        <p:grpSpPr bwMode="auto">
          <a:xfrm>
            <a:off x="6300788" y="1595438"/>
            <a:ext cx="719137" cy="647700"/>
            <a:chOff x="3379" y="2341"/>
            <a:chExt cx="680" cy="681"/>
          </a:xfrm>
        </p:grpSpPr>
        <p:graphicFrame>
          <p:nvGraphicFramePr>
            <p:cNvPr id="18503" name="Object 16"/>
            <p:cNvGraphicFramePr>
              <a:graphicFrameLocks noChangeAspect="1"/>
            </p:cNvGraphicFramePr>
            <p:nvPr/>
          </p:nvGraphicFramePr>
          <p:xfrm>
            <a:off x="3515" y="2341"/>
            <a:ext cx="408" cy="642"/>
          </p:xfrm>
          <a:graphic>
            <a:graphicData uri="http://schemas.openxmlformats.org/presentationml/2006/ole">
              <p:oleObj spid="_x0000_s18616" name="Fotografia programu Photo Editor" r:id="rId8" imgW="647619" imgH="1019048" progId="">
                <p:embed/>
              </p:oleObj>
            </a:graphicData>
          </a:graphic>
        </p:graphicFrame>
        <p:sp>
          <p:nvSpPr>
            <p:cNvPr id="18504" name="AutoShape 17"/>
            <p:cNvSpPr>
              <a:spLocks noChangeArrowheads="1"/>
            </p:cNvSpPr>
            <p:nvPr/>
          </p:nvSpPr>
          <p:spPr bwMode="auto">
            <a:xfrm>
              <a:off x="3379" y="2341"/>
              <a:ext cx="680" cy="681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</p:grpSp>
      <p:grpSp>
        <p:nvGrpSpPr>
          <p:cNvPr id="18505" name="Group 18"/>
          <p:cNvGrpSpPr>
            <a:grpSpLocks/>
          </p:cNvGrpSpPr>
          <p:nvPr/>
        </p:nvGrpSpPr>
        <p:grpSpPr bwMode="auto">
          <a:xfrm>
            <a:off x="4572000" y="1595438"/>
            <a:ext cx="719138" cy="646112"/>
            <a:chOff x="3379" y="2341"/>
            <a:chExt cx="680" cy="681"/>
          </a:xfrm>
        </p:grpSpPr>
        <p:sp>
          <p:nvSpPr>
            <p:cNvPr id="18506" name="AutoShape 19"/>
            <p:cNvSpPr>
              <a:spLocks noChangeArrowheads="1"/>
            </p:cNvSpPr>
            <p:nvPr/>
          </p:nvSpPr>
          <p:spPr bwMode="auto">
            <a:xfrm>
              <a:off x="3379" y="2341"/>
              <a:ext cx="680" cy="681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pic>
          <p:nvPicPr>
            <p:cNvPr id="18507" name="Picture 20" descr="34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478"/>
              <a:ext cx="59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508" name="Group 21"/>
          <p:cNvGrpSpPr>
            <a:grpSpLocks/>
          </p:cNvGrpSpPr>
          <p:nvPr/>
        </p:nvGrpSpPr>
        <p:grpSpPr bwMode="auto">
          <a:xfrm>
            <a:off x="5437188" y="1603375"/>
            <a:ext cx="719137" cy="647700"/>
            <a:chOff x="1701" y="1253"/>
            <a:chExt cx="589" cy="545"/>
          </a:xfrm>
        </p:grpSpPr>
        <p:graphicFrame>
          <p:nvGraphicFramePr>
            <p:cNvPr id="18509" name="Object 22"/>
            <p:cNvGraphicFramePr>
              <a:graphicFrameLocks noChangeAspect="1"/>
            </p:cNvGraphicFramePr>
            <p:nvPr/>
          </p:nvGraphicFramePr>
          <p:xfrm>
            <a:off x="1791" y="1298"/>
            <a:ext cx="415" cy="461"/>
          </p:xfrm>
          <a:graphic>
            <a:graphicData uri="http://schemas.openxmlformats.org/presentationml/2006/ole">
              <p:oleObj spid="_x0000_s18617" name="Fotografia programu Photo Editor" r:id="rId10" imgW="1371429" imgH="1523810" progId="">
                <p:embed/>
              </p:oleObj>
            </a:graphicData>
          </a:graphic>
        </p:graphicFrame>
        <p:sp>
          <p:nvSpPr>
            <p:cNvPr id="18510" name="AutoShape 23"/>
            <p:cNvSpPr>
              <a:spLocks noChangeArrowheads="1"/>
            </p:cNvSpPr>
            <p:nvPr/>
          </p:nvSpPr>
          <p:spPr bwMode="auto">
            <a:xfrm>
              <a:off x="1701" y="1253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</p:grpSp>
      <p:grpSp>
        <p:nvGrpSpPr>
          <p:cNvPr id="18478" name="Group 46"/>
          <p:cNvGrpSpPr>
            <a:grpSpLocks/>
          </p:cNvGrpSpPr>
          <p:nvPr/>
        </p:nvGrpSpPr>
        <p:grpSpPr bwMode="auto">
          <a:xfrm>
            <a:off x="7812088" y="2420888"/>
            <a:ext cx="504000" cy="658813"/>
            <a:chOff x="2154" y="2296"/>
            <a:chExt cx="408" cy="642"/>
          </a:xfrm>
        </p:grpSpPr>
        <p:graphicFrame>
          <p:nvGraphicFramePr>
            <p:cNvPr id="18479" name="Object 47"/>
            <p:cNvGraphicFramePr>
              <a:graphicFrameLocks noChangeAspect="1"/>
            </p:cNvGraphicFramePr>
            <p:nvPr/>
          </p:nvGraphicFramePr>
          <p:xfrm>
            <a:off x="2154" y="2296"/>
            <a:ext cx="408" cy="642"/>
          </p:xfrm>
          <a:graphic>
            <a:graphicData uri="http://schemas.openxmlformats.org/presentationml/2006/ole">
              <p:oleObj spid="_x0000_s18618" name="Fotografia programu Photo Editor" r:id="rId11" imgW="647619" imgH="1019048" progId="">
                <p:embed/>
              </p:oleObj>
            </a:graphicData>
          </a:graphic>
        </p:graphicFrame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2245" y="2478"/>
              <a:ext cx="227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18512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18513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18619" name="Fotografia programu Photo Editor" r:id="rId12" imgW="942857" imgH="1333333" progId="">
                  <p:embed/>
                </p:oleObj>
              </a:graphicData>
            </a:graphic>
          </p:graphicFrame>
          <p:sp>
            <p:nvSpPr>
              <p:cNvPr id="18514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18515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8E200E"/>
                    </a:solidFill>
                    <a:round/>
                    <a:headEnd/>
                    <a:tailEnd/>
                  </a:ln>
                  <a:solidFill>
                    <a:srgbClr val="8E200E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  <p:pic>
        <p:nvPicPr>
          <p:cNvPr id="51" name="Picture 14" descr="Puzzle: Tri prasiatka (Castorland) | Martinu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9954"/>
            <a:ext cx="3952453" cy="4163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331347" y="482051"/>
            <a:ext cx="71481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dirty="0" smtClean="0">
                <a:ln w="10160">
                  <a:solidFill>
                    <a:srgbClr val="E08500"/>
                  </a:solidFill>
                  <a:prstDash val="solid"/>
                </a:ln>
                <a:solidFill>
                  <a:srgbClr val="E085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Oznamovacie </a:t>
            </a:r>
            <a:r>
              <a:rPr lang="sk-SK" sz="3200" b="0" cap="none" spc="0" dirty="0" smtClean="0">
                <a:ln w="10160">
                  <a:solidFill>
                    <a:srgbClr val="E08500"/>
                  </a:solidFill>
                  <a:prstDash val="solid"/>
                </a:ln>
                <a:solidFill>
                  <a:srgbClr val="E085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vety </a:t>
            </a:r>
            <a:r>
              <a:rPr lang="sk-SK" sz="3200" dirty="0">
                <a:ln w="10160">
                  <a:solidFill>
                    <a:srgbClr val="E08500"/>
                  </a:solidFill>
                  <a:prstDash val="solid"/>
                </a:ln>
                <a:solidFill>
                  <a:srgbClr val="E085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dokonči</a:t>
            </a:r>
            <a:r>
              <a:rPr lang="sk-SK" sz="3200" b="0" cap="none" spc="0" dirty="0" smtClean="0">
                <a:ln w="10160">
                  <a:solidFill>
                    <a:srgbClr val="E08500"/>
                  </a:solidFill>
                  <a:prstDash val="solid"/>
                </a:ln>
                <a:solidFill>
                  <a:srgbClr val="E085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podľa </a:t>
            </a:r>
            <a:r>
              <a:rPr lang="sk-SK" sz="3200" b="0" cap="none" spc="0" dirty="0" smtClean="0">
                <a:ln w="10160">
                  <a:solidFill>
                    <a:srgbClr val="E08500"/>
                  </a:solidFill>
                  <a:prstDash val="solid"/>
                </a:ln>
                <a:solidFill>
                  <a:srgbClr val="E085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obrázka</a:t>
            </a:r>
          </a:p>
          <a:p>
            <a:pPr algn="ctr"/>
            <a:r>
              <a:rPr lang="sk-SK" sz="3200" dirty="0" smtClean="0">
                <a:ln w="10160">
                  <a:solidFill>
                    <a:srgbClr val="E08500"/>
                  </a:solidFill>
                  <a:prstDash val="solid"/>
                </a:ln>
                <a:solidFill>
                  <a:srgbClr val="E085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(ústne)</a:t>
            </a:r>
            <a:endParaRPr lang="sk-SK" sz="3200" b="0" cap="none" spc="0" dirty="0">
              <a:ln w="10160">
                <a:solidFill>
                  <a:srgbClr val="E08500"/>
                </a:solidFill>
                <a:prstDash val="solid"/>
              </a:ln>
              <a:solidFill>
                <a:srgbClr val="E085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20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9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99"/>
                  </p:tgtEl>
                </p:cond>
              </p:nextCondLst>
            </p:seq>
          </p:childTnLst>
        </p:cTn>
      </p:par>
    </p:tnLst>
    <p:bldLst>
      <p:bldP spid="18463" grpId="0"/>
      <p:bldP spid="18470" grpId="0"/>
      <p:bldP spid="18459" grpId="0"/>
      <p:bldP spid="18467" grpId="0"/>
      <p:bldP spid="18464" grpId="0"/>
      <p:bldP spid="18465" grpId="0"/>
      <p:bldP spid="18466" grpId="0"/>
      <p:bldP spid="18471" grpId="0"/>
      <p:bldP spid="18472" grpId="0"/>
      <p:bldP spid="1847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endParaRPr lang="sk-SK" altLang="sk-SK" sz="36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sk-SK" altLang="sk-SK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sk-SK" altLang="sk-SK" b="1" dirty="0">
                <a:solidFill>
                  <a:srgbClr val="000066"/>
                </a:solidFill>
                <a:latin typeface="Comic Sans MS" pitchFamily="66" charset="0"/>
              </a:rPr>
              <a:t>   žabka sedí Zelená kameni na.</a:t>
            </a:r>
          </a:p>
          <a:p>
            <a:pPr>
              <a:buFontTx/>
              <a:buNone/>
            </a:pPr>
            <a:r>
              <a:rPr lang="sk-SK" altLang="sk-SK" b="1" dirty="0">
                <a:solidFill>
                  <a:srgbClr val="000066"/>
                </a:solidFill>
                <a:latin typeface="Comic Sans MS" pitchFamily="66" charset="0"/>
              </a:rPr>
              <a:t>   je Možno zakliaty princ to.</a:t>
            </a:r>
          </a:p>
          <a:p>
            <a:pPr>
              <a:buFontTx/>
              <a:buNone/>
            </a:pPr>
            <a:r>
              <a:rPr lang="sk-SK" altLang="sk-SK" b="1" dirty="0">
                <a:solidFill>
                  <a:srgbClr val="000066"/>
                </a:solidFill>
                <a:latin typeface="Comic Sans MS" pitchFamily="66" charset="0"/>
              </a:rPr>
              <a:t>   obyčajná A len žaba možno.</a:t>
            </a:r>
          </a:p>
          <a:p>
            <a:pPr>
              <a:buFontTx/>
              <a:buNone/>
            </a:pPr>
            <a:r>
              <a:rPr lang="sk-SK" altLang="sk-SK" b="1" dirty="0">
                <a:solidFill>
                  <a:srgbClr val="000066"/>
                </a:solidFill>
                <a:latin typeface="Comic Sans MS" pitchFamily="66" charset="0"/>
              </a:rPr>
              <a:t>   V všetko rozprávke je možné. </a:t>
            </a:r>
          </a:p>
          <a:p>
            <a:pPr>
              <a:buFontTx/>
              <a:buNone/>
            </a:pPr>
            <a:endParaRPr lang="sk-SK" altLang="sk-SK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cs-CZ" altLang="sk-SK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395288" y="549275"/>
          <a:ext cx="1008062" cy="750888"/>
        </p:xfrm>
        <a:graphic>
          <a:graphicData uri="http://schemas.openxmlformats.org/presentationml/2006/ole">
            <p:oleObj spid="_x0000_s24698" name="Fotografia programu Photo Editor" r:id="rId3" imgW="1848108" imgH="1390844" progId="">
              <p:embed/>
            </p:oleObj>
          </a:graphicData>
        </a:graphic>
      </p:graphicFrame>
      <p:grpSp>
        <p:nvGrpSpPr>
          <p:cNvPr id="20540" name="Group 60"/>
          <p:cNvGrpSpPr>
            <a:grpSpLocks/>
          </p:cNvGrpSpPr>
          <p:nvPr/>
        </p:nvGrpSpPr>
        <p:grpSpPr bwMode="auto">
          <a:xfrm>
            <a:off x="538163" y="1557338"/>
            <a:ext cx="576262" cy="501650"/>
            <a:chOff x="3379" y="2341"/>
            <a:chExt cx="680" cy="681"/>
          </a:xfrm>
        </p:grpSpPr>
        <p:sp>
          <p:nvSpPr>
            <p:cNvPr id="24603" name="AutoShape 61"/>
            <p:cNvSpPr>
              <a:spLocks noChangeArrowheads="1"/>
            </p:cNvSpPr>
            <p:nvPr/>
          </p:nvSpPr>
          <p:spPr bwMode="auto">
            <a:xfrm>
              <a:off x="3379" y="2341"/>
              <a:ext cx="680" cy="681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pic>
          <p:nvPicPr>
            <p:cNvPr id="24604" name="Picture 62" descr="34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478"/>
              <a:ext cx="59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43" name="Group 63"/>
          <p:cNvGrpSpPr>
            <a:grpSpLocks/>
          </p:cNvGrpSpPr>
          <p:nvPr/>
        </p:nvGrpSpPr>
        <p:grpSpPr bwMode="auto">
          <a:xfrm>
            <a:off x="1185863" y="1557338"/>
            <a:ext cx="576262" cy="503237"/>
            <a:chOff x="1701" y="1253"/>
            <a:chExt cx="589" cy="545"/>
          </a:xfrm>
        </p:grpSpPr>
        <p:graphicFrame>
          <p:nvGraphicFramePr>
            <p:cNvPr id="24606" name="Object 64"/>
            <p:cNvGraphicFramePr>
              <a:graphicFrameLocks noChangeAspect="1"/>
            </p:cNvGraphicFramePr>
            <p:nvPr/>
          </p:nvGraphicFramePr>
          <p:xfrm>
            <a:off x="1791" y="1298"/>
            <a:ext cx="415" cy="461"/>
          </p:xfrm>
          <a:graphic>
            <a:graphicData uri="http://schemas.openxmlformats.org/presentationml/2006/ole">
              <p:oleObj spid="_x0000_s24699" name="Fotografia programu Photo Editor" r:id="rId5" imgW="1371429" imgH="1523810" progId="">
                <p:embed/>
              </p:oleObj>
            </a:graphicData>
          </a:graphic>
        </p:graphicFrame>
        <p:sp>
          <p:nvSpPr>
            <p:cNvPr id="24607" name="AutoShape 65"/>
            <p:cNvSpPr>
              <a:spLocks noChangeArrowheads="1"/>
            </p:cNvSpPr>
            <p:nvPr/>
          </p:nvSpPr>
          <p:spPr bwMode="auto">
            <a:xfrm>
              <a:off x="1701" y="1253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</p:grpSp>
      <p:grpSp>
        <p:nvGrpSpPr>
          <p:cNvPr id="20555" name="Group 75"/>
          <p:cNvGrpSpPr>
            <a:grpSpLocks/>
          </p:cNvGrpSpPr>
          <p:nvPr/>
        </p:nvGrpSpPr>
        <p:grpSpPr bwMode="auto">
          <a:xfrm>
            <a:off x="1835150" y="1557338"/>
            <a:ext cx="576263" cy="503237"/>
            <a:chOff x="2290" y="300"/>
            <a:chExt cx="589" cy="545"/>
          </a:xfrm>
        </p:grpSpPr>
        <p:graphicFrame>
          <p:nvGraphicFramePr>
            <p:cNvPr id="24609" name="Object 67"/>
            <p:cNvGraphicFramePr>
              <a:graphicFrameLocks noChangeAspect="1"/>
            </p:cNvGraphicFramePr>
            <p:nvPr/>
          </p:nvGraphicFramePr>
          <p:xfrm>
            <a:off x="2330" y="300"/>
            <a:ext cx="456" cy="516"/>
          </p:xfrm>
          <a:graphic>
            <a:graphicData uri="http://schemas.openxmlformats.org/presentationml/2006/ole">
              <p:oleObj spid="_x0000_s24700" name="Fotografia programu Photo Editor" r:id="rId6" imgW="790476" imgH="895238" progId="">
                <p:embed/>
              </p:oleObj>
            </a:graphicData>
          </a:graphic>
        </p:graphicFrame>
        <p:sp>
          <p:nvSpPr>
            <p:cNvPr id="24610" name="AutoShape 68"/>
            <p:cNvSpPr>
              <a:spLocks noChangeArrowheads="1"/>
            </p:cNvSpPr>
            <p:nvPr/>
          </p:nvSpPr>
          <p:spPr bwMode="auto">
            <a:xfrm>
              <a:off x="2290" y="300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graphicFrame>
          <p:nvGraphicFramePr>
            <p:cNvPr id="24611" name="Object 69"/>
            <p:cNvGraphicFramePr>
              <a:graphicFrameLocks noChangeAspect="1"/>
            </p:cNvGraphicFramePr>
            <p:nvPr/>
          </p:nvGraphicFramePr>
          <p:xfrm>
            <a:off x="2514" y="447"/>
            <a:ext cx="298" cy="357"/>
          </p:xfrm>
          <a:graphic>
            <a:graphicData uri="http://schemas.openxmlformats.org/presentationml/2006/ole">
              <p:oleObj spid="_x0000_s24701" name="Fotografia programu Photo Editor" r:id="rId7" imgW="952633" imgH="1142857" progId="">
                <p:embed/>
              </p:oleObj>
            </a:graphicData>
          </a:graphic>
        </p:graphicFrame>
      </p:grpSp>
      <p:sp>
        <p:nvSpPr>
          <p:cNvPr id="24612" name="AutoShape 36"/>
          <p:cNvSpPr>
            <a:spLocks noChangeArrowheads="1"/>
          </p:cNvSpPr>
          <p:nvPr/>
        </p:nvSpPr>
        <p:spPr bwMode="auto">
          <a:xfrm>
            <a:off x="538162" y="2420938"/>
            <a:ext cx="6842149" cy="280828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altLang="sk-SK" sz="36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Zelená žabka sedí na </a:t>
            </a:r>
            <a:r>
              <a:rPr lang="sk-SK" altLang="sk-SK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kameni.</a:t>
            </a:r>
          </a:p>
          <a:p>
            <a:r>
              <a:rPr lang="sk-SK" altLang="sk-SK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Možno je to zakliaty princ.</a:t>
            </a:r>
          </a:p>
          <a:p>
            <a:r>
              <a:rPr lang="sk-SK" altLang="sk-SK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A </a:t>
            </a:r>
            <a:r>
              <a:rPr lang="sk-SK" altLang="sk-SK" sz="36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možno len obyčajná žaba.</a:t>
            </a:r>
          </a:p>
          <a:p>
            <a:r>
              <a:rPr lang="sk-SK" altLang="sk-SK" sz="36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V rozprávke je všetko možné.</a:t>
            </a:r>
            <a:endParaRPr lang="cs-CZ" altLang="sk-SK" sz="36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24613" name="Group 15"/>
          <p:cNvGrpSpPr>
            <a:grpSpLocks/>
          </p:cNvGrpSpPr>
          <p:nvPr/>
        </p:nvGrpSpPr>
        <p:grpSpPr bwMode="auto">
          <a:xfrm>
            <a:off x="7667625" y="2420938"/>
            <a:ext cx="719138" cy="647700"/>
            <a:chOff x="3379" y="2341"/>
            <a:chExt cx="680" cy="681"/>
          </a:xfrm>
        </p:grpSpPr>
        <p:graphicFrame>
          <p:nvGraphicFramePr>
            <p:cNvPr id="24614" name="Object 16"/>
            <p:cNvGraphicFramePr>
              <a:graphicFrameLocks noChangeAspect="1"/>
            </p:cNvGraphicFramePr>
            <p:nvPr/>
          </p:nvGraphicFramePr>
          <p:xfrm>
            <a:off x="3515" y="2341"/>
            <a:ext cx="408" cy="642"/>
          </p:xfrm>
          <a:graphic>
            <a:graphicData uri="http://schemas.openxmlformats.org/presentationml/2006/ole">
              <p:oleObj spid="_x0000_s24702" name="Fotografia programu Photo Editor" r:id="rId8" imgW="647619" imgH="1019048" progId="">
                <p:embed/>
              </p:oleObj>
            </a:graphicData>
          </a:graphic>
        </p:graphicFrame>
        <p:sp>
          <p:nvSpPr>
            <p:cNvPr id="24615" name="AutoShape 17"/>
            <p:cNvSpPr>
              <a:spLocks noChangeArrowheads="1"/>
            </p:cNvSpPr>
            <p:nvPr/>
          </p:nvSpPr>
          <p:spPr bwMode="auto">
            <a:xfrm>
              <a:off x="3379" y="2341"/>
              <a:ext cx="680" cy="681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</p:grpSp>
      <p:grpSp>
        <p:nvGrpSpPr>
          <p:cNvPr id="24620" name="Group 44"/>
          <p:cNvGrpSpPr>
            <a:grpSpLocks/>
          </p:cNvGrpSpPr>
          <p:nvPr/>
        </p:nvGrpSpPr>
        <p:grpSpPr bwMode="auto">
          <a:xfrm>
            <a:off x="7308850" y="3213100"/>
            <a:ext cx="1612900" cy="1439863"/>
            <a:chOff x="4604" y="2024"/>
            <a:chExt cx="1016" cy="907"/>
          </a:xfrm>
        </p:grpSpPr>
        <p:grpSp>
          <p:nvGrpSpPr>
            <p:cNvPr id="24616" name="Group 40"/>
            <p:cNvGrpSpPr>
              <a:grpSpLocks/>
            </p:cNvGrpSpPr>
            <p:nvPr/>
          </p:nvGrpSpPr>
          <p:grpSpPr bwMode="auto">
            <a:xfrm>
              <a:off x="4604" y="2024"/>
              <a:ext cx="1016" cy="862"/>
              <a:chOff x="1447" y="697"/>
              <a:chExt cx="3435" cy="2700"/>
            </a:xfrm>
          </p:grpSpPr>
          <p:graphicFrame>
            <p:nvGraphicFramePr>
              <p:cNvPr id="24617" name="Object 41"/>
              <p:cNvGraphicFramePr>
                <a:graphicFrameLocks noChangeAspect="1"/>
              </p:cNvGraphicFramePr>
              <p:nvPr/>
            </p:nvGraphicFramePr>
            <p:xfrm>
              <a:off x="1447" y="997"/>
              <a:ext cx="3435" cy="2400"/>
            </p:xfrm>
            <a:graphic>
              <a:graphicData uri="http://schemas.openxmlformats.org/presentationml/2006/ole">
                <p:oleObj spid="_x0000_s24703" name="Fotografia programu Photo Editor" r:id="rId9" imgW="1523810" imgH="1523810" progId="">
                  <p:embed/>
                </p:oleObj>
              </a:graphicData>
            </a:graphic>
          </p:graphicFrame>
          <p:graphicFrame>
            <p:nvGraphicFramePr>
              <p:cNvPr id="24618" name="Object 42"/>
              <p:cNvGraphicFramePr>
                <a:graphicFrameLocks noChangeAspect="1"/>
              </p:cNvGraphicFramePr>
              <p:nvPr/>
            </p:nvGraphicFramePr>
            <p:xfrm>
              <a:off x="1957" y="697"/>
              <a:ext cx="2400" cy="1890"/>
            </p:xfrm>
            <a:graphic>
              <a:graphicData uri="http://schemas.openxmlformats.org/presentationml/2006/ole">
                <p:oleObj spid="_x0000_s24704" name="Fotografia programu Photo Editor" r:id="rId10" imgW="1523810" imgH="1200318" progId="">
                  <p:embed/>
                </p:oleObj>
              </a:graphicData>
            </a:graphic>
          </p:graphicFrame>
        </p:grpSp>
        <p:sp>
          <p:nvSpPr>
            <p:cNvPr id="2461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876" y="2793"/>
              <a:ext cx="552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200" kern="10">
                  <a:ln w="9525">
                    <a:solidFill>
                      <a:srgbClr val="8E200E"/>
                    </a:solidFill>
                    <a:round/>
                    <a:headEnd/>
                    <a:tailEnd/>
                  </a:ln>
                  <a:solidFill>
                    <a:srgbClr val="8E200E"/>
                  </a:solidFill>
                  <a:latin typeface="Comic Sans MS"/>
                </a:rPr>
                <a:t>KONTROLA</a:t>
              </a:r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24622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24623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24705" name="Fotografia programu Photo Editor" r:id="rId11" imgW="942857" imgH="1333333" progId="">
                  <p:embed/>
                </p:oleObj>
              </a:graphicData>
            </a:graphic>
          </p:graphicFrame>
          <p:sp>
            <p:nvSpPr>
              <p:cNvPr id="24624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24625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 dirty="0">
                  <a:ln w="9525">
                    <a:solidFill>
                      <a:srgbClr val="8E200E"/>
                    </a:solidFill>
                    <a:round/>
                    <a:headEnd/>
                    <a:tailEnd/>
                  </a:ln>
                  <a:solidFill>
                    <a:srgbClr val="8E200E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  <p:sp>
        <p:nvSpPr>
          <p:cNvPr id="34" name="Obdĺžnik 33"/>
          <p:cNvSpPr/>
          <p:nvPr/>
        </p:nvSpPr>
        <p:spPr>
          <a:xfrm>
            <a:off x="1272559" y="482051"/>
            <a:ext cx="72657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dirty="0" smtClean="0">
                <a:ln w="10160">
                  <a:solidFill>
                    <a:srgbClr val="E08500"/>
                  </a:solidFill>
                  <a:prstDash val="solid"/>
                </a:ln>
                <a:solidFill>
                  <a:srgbClr val="E085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pomiešaných slov utvor vety. Vety napíš.</a:t>
            </a:r>
            <a:endParaRPr lang="sk-SK" sz="3200" b="0" cap="none" spc="0" dirty="0">
              <a:ln w="10160">
                <a:solidFill>
                  <a:srgbClr val="E08500"/>
                </a:solidFill>
                <a:prstDash val="solid"/>
              </a:ln>
              <a:solidFill>
                <a:srgbClr val="E085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dĺžnik 29"/>
          <p:cNvSpPr/>
          <p:nvPr/>
        </p:nvSpPr>
        <p:spPr>
          <a:xfrm>
            <a:off x="1449824" y="5610073"/>
            <a:ext cx="58657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dirty="0" smtClean="0">
                <a:ln w="10160">
                  <a:solidFill>
                    <a:srgbClr val="E08500"/>
                  </a:solidFill>
                  <a:prstDash val="solid"/>
                </a:ln>
                <a:solidFill>
                  <a:srgbClr val="E085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 máš všetko správne, napíš si 1.</a:t>
            </a:r>
            <a:endParaRPr lang="sk-SK" sz="3200" b="0" cap="none" spc="0" dirty="0">
              <a:ln w="10160">
                <a:solidFill>
                  <a:srgbClr val="E08500"/>
                </a:solidFill>
                <a:prstDash val="solid"/>
              </a:ln>
              <a:solidFill>
                <a:srgbClr val="E085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20"/>
                  </p:tgtEl>
                </p:cond>
              </p:nextCondLst>
            </p:seq>
          </p:childTnLst>
        </p:cTn>
      </p:par>
    </p:tnLst>
    <p:bldLst>
      <p:bldP spid="24612" grpId="0" animBg="1"/>
      <p:bldP spid="34" grpId="0"/>
      <p:bldP spid="30" grpId="0"/>
    </p:bld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255</Words>
  <Application>Microsoft Office PowerPoint</Application>
  <PresentationFormat>Prezentácia na obrazovke (4:3)</PresentationFormat>
  <Paragraphs>77</Paragraphs>
  <Slides>8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0" baseType="lpstr">
      <vt:lpstr>Predvolený návrh</vt:lpstr>
      <vt:lpstr>Fotografia programu Photo Editor</vt:lpstr>
      <vt:lpstr>Snímka 1</vt:lpstr>
      <vt:lpstr>Snímka 2</vt:lpstr>
      <vt:lpstr>Snímka 3</vt:lpstr>
      <vt:lpstr>Snímka 4</vt:lpstr>
      <vt:lpstr>Bodka ti posiela úlohy</vt:lpstr>
      <vt:lpstr>Snímka 6</vt:lpstr>
      <vt:lpstr>Snímka 7</vt:lpstr>
      <vt:lpstr>Snímka 8</vt:lpstr>
    </vt:vector>
  </TitlesOfParts>
  <Company>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EH</dc:creator>
  <cp:lastModifiedBy>IVANA</cp:lastModifiedBy>
  <cp:revision>20</cp:revision>
  <dcterms:created xsi:type="dcterms:W3CDTF">2016-04-08T14:26:54Z</dcterms:created>
  <dcterms:modified xsi:type="dcterms:W3CDTF">2020-06-15T03:55:29Z</dcterms:modified>
</cp:coreProperties>
</file>